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9" r:id="rId4"/>
    <p:sldMasterId id="2147483671" r:id="rId5"/>
    <p:sldMasterId id="2147483675" r:id="rId6"/>
    <p:sldMasterId id="2147483677" r:id="rId7"/>
    <p:sldMasterId id="2147483679"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Lst>
  <p:sldSz cy="6858000" cx="12192000"/>
  <p:notesSz cx="6858000" cy="9144000"/>
  <p:embeddedFontLst>
    <p:embeddedFont>
      <p:font typeface="Roboto"/>
      <p:regular r:id="rId31"/>
      <p:bold r:id="rId32"/>
      <p:italic r:id="rId33"/>
      <p:boldItalic r:id="rId34"/>
    </p:embeddedFont>
    <p:embeddedFont>
      <p:font typeface="Arial Narrow"/>
      <p:regular r:id="rId35"/>
      <p:bold r:id="rId36"/>
      <p:italic r:id="rId37"/>
      <p:boldItalic r:id="rId38"/>
    </p:embeddedFont>
    <p:embeddedFont>
      <p:font typeface="Gill Sans"/>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1" roundtripDataSignature="AMtx7mgK35z45qlVX0PIh0fNEHY85dbQu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GillSans-bold.fntdata"/><Relationship Id="rId20" Type="http://schemas.openxmlformats.org/officeDocument/2006/relationships/slide" Target="slides/slide11.xml"/><Relationship Id="rId41" Type="http://customschemas.google.com/relationships/presentationmetadata" Target="metadata"/><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notesMaster" Target="notesMasters/notesMaster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5" Type="http://schemas.openxmlformats.org/officeDocument/2006/relationships/slideMaster" Target="slideMasters/slideMaster3.xml"/><Relationship Id="rId6" Type="http://schemas.openxmlformats.org/officeDocument/2006/relationships/slideMaster" Target="slideMasters/slideMaster4.xml"/><Relationship Id="rId29" Type="http://schemas.openxmlformats.org/officeDocument/2006/relationships/slide" Target="slides/slide20.xml"/><Relationship Id="rId7" Type="http://schemas.openxmlformats.org/officeDocument/2006/relationships/slideMaster" Target="slideMasters/slideMaster5.xml"/><Relationship Id="rId8" Type="http://schemas.openxmlformats.org/officeDocument/2006/relationships/slideMaster" Target="slideMasters/slideMaster6.xml"/><Relationship Id="rId31" Type="http://schemas.openxmlformats.org/officeDocument/2006/relationships/font" Target="fonts/Roboto-regular.fntdata"/><Relationship Id="rId30" Type="http://schemas.openxmlformats.org/officeDocument/2006/relationships/slide" Target="slides/slide21.xml"/><Relationship Id="rId11" Type="http://schemas.openxmlformats.org/officeDocument/2006/relationships/slide" Target="slides/slide2.xml"/><Relationship Id="rId33" Type="http://schemas.openxmlformats.org/officeDocument/2006/relationships/font" Target="fonts/Roboto-italic.fntdata"/><Relationship Id="rId10" Type="http://schemas.openxmlformats.org/officeDocument/2006/relationships/slide" Target="slides/slide1.xml"/><Relationship Id="rId32" Type="http://schemas.openxmlformats.org/officeDocument/2006/relationships/font" Target="fonts/Roboto-bold.fntdata"/><Relationship Id="rId13" Type="http://schemas.openxmlformats.org/officeDocument/2006/relationships/slide" Target="slides/slide4.xml"/><Relationship Id="rId35" Type="http://schemas.openxmlformats.org/officeDocument/2006/relationships/font" Target="fonts/ArialNarrow-regular.fntdata"/><Relationship Id="rId12" Type="http://schemas.openxmlformats.org/officeDocument/2006/relationships/slide" Target="slides/slide3.xml"/><Relationship Id="rId34" Type="http://schemas.openxmlformats.org/officeDocument/2006/relationships/font" Target="fonts/Roboto-boldItalic.fntdata"/><Relationship Id="rId15" Type="http://schemas.openxmlformats.org/officeDocument/2006/relationships/slide" Target="slides/slide6.xml"/><Relationship Id="rId37" Type="http://schemas.openxmlformats.org/officeDocument/2006/relationships/font" Target="fonts/ArialNarrow-italic.fntdata"/><Relationship Id="rId14" Type="http://schemas.openxmlformats.org/officeDocument/2006/relationships/slide" Target="slides/slide5.xml"/><Relationship Id="rId36" Type="http://schemas.openxmlformats.org/officeDocument/2006/relationships/font" Target="fonts/ArialNarrow-bold.fntdata"/><Relationship Id="rId17" Type="http://schemas.openxmlformats.org/officeDocument/2006/relationships/slide" Target="slides/slide8.xml"/><Relationship Id="rId39" Type="http://schemas.openxmlformats.org/officeDocument/2006/relationships/font" Target="fonts/GillSans-regular.fntdata"/><Relationship Id="rId16" Type="http://schemas.openxmlformats.org/officeDocument/2006/relationships/slide" Target="slides/slide7.xml"/><Relationship Id="rId38" Type="http://schemas.openxmlformats.org/officeDocument/2006/relationships/font" Target="fonts/ArialNarrow-boldItalic.fntdata"/><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Google Shape;22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8" name="Google Shape;408;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Very preliminary results from DNA metabarcoding of snow crab gut contents </a:t>
            </a:r>
            <a:endParaRPr/>
          </a:p>
        </p:txBody>
      </p:sp>
      <p:sp>
        <p:nvSpPr>
          <p:cNvPr id="409" name="Google Shape;409;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9" name="Google Shape;419;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Bigger picture, a reduction in the occurrence of ice-edge blooms may negatively impacted juvenile crab nutritional condition. </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420" name="Google Shape;420;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7" name="Google Shape;427;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t>Illustrated here is the indirect effect of temperature on the quantity and quality of food resources fluxing to the benthos. </a:t>
            </a:r>
            <a:r>
              <a:rPr lang="en-US" sz="1200">
                <a:solidFill>
                  <a:schemeClr val="dk1"/>
                </a:solidFill>
                <a:latin typeface="Calibri"/>
                <a:ea typeface="Calibri"/>
                <a:cs typeface="Calibri"/>
                <a:sym typeface="Calibri"/>
              </a:rPr>
              <a:t>With a shift to a warm regime, sea ice retreats early and the bloom is delayed in thermally stratified waters. Under these conditions, most production remains in the water column and the bloom does not fall to the seafloor. </a:t>
            </a:r>
            <a:r>
              <a:rPr b="0" i="0" lang="en-US" sz="1200">
                <a:solidFill>
                  <a:schemeClr val="dk1"/>
                </a:solidFill>
                <a:latin typeface="Calibri"/>
                <a:ea typeface="Calibri"/>
                <a:cs typeface="Calibri"/>
                <a:sym typeface="Calibri"/>
              </a:rPr>
              <a:t>Open-water bloom also tend to favor energy poor, small species of zooplankton and phytoplankton. </a:t>
            </a:r>
            <a:r>
              <a:rPr lang="en-US" sz="1200">
                <a:solidFill>
                  <a:schemeClr val="dk1"/>
                </a:solidFill>
                <a:latin typeface="Calibri"/>
                <a:ea typeface="Calibri"/>
                <a:cs typeface="Calibri"/>
                <a:sym typeface="Calibri"/>
              </a:rPr>
              <a:t>Long-term shifts toward warmer conditions may shift energy and food resources available for benthic snow crab</a:t>
            </a:r>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So big picture: </a:t>
            </a:r>
            <a:r>
              <a:rPr b="0" i="0" lang="en-US" sz="1200" u="none" cap="none" strike="noStrike">
                <a:solidFill>
                  <a:srgbClr val="FFFFFF"/>
                </a:solidFill>
                <a:latin typeface="Cambria"/>
                <a:ea typeface="Cambria"/>
                <a:cs typeface="Cambria"/>
                <a:sym typeface="Cambria"/>
              </a:rPr>
              <a:t>Absence of ice-edge blooms </a:t>
            </a:r>
            <a:r>
              <a:rPr lang="en-US" sz="1200">
                <a:solidFill>
                  <a:srgbClr val="FFFFFF"/>
                </a:solidFill>
                <a:latin typeface="Cambria"/>
                <a:ea typeface="Cambria"/>
                <a:cs typeface="Cambria"/>
                <a:sym typeface="Cambria"/>
              </a:rPr>
              <a:t>results in</a:t>
            </a:r>
            <a:r>
              <a:rPr b="0" i="0" lang="en-US" sz="1200" u="none" cap="none" strike="noStrike">
                <a:solidFill>
                  <a:srgbClr val="FFFFFF"/>
                </a:solidFill>
                <a:latin typeface="Cambria"/>
                <a:ea typeface="Cambria"/>
                <a:cs typeface="Cambria"/>
                <a:sym typeface="Cambria"/>
              </a:rPr>
              <a:t> smaller phytoplankton size and reduced flux to the benthos. Leads to reduced benthic food quality and declines in juvenile snow crab condition</a:t>
            </a:r>
            <a:endParaRPr b="0" i="0" sz="1200" u="none" cap="none" strike="noStrike">
              <a:solidFill>
                <a:srgbClr val="D3EAED"/>
              </a:solidFill>
              <a:latin typeface="Cambria"/>
              <a:ea typeface="Cambria"/>
              <a:cs typeface="Cambria"/>
              <a:sym typeface="Cambria"/>
            </a:endParaRPr>
          </a:p>
          <a:p>
            <a:pPr indent="0" lvl="0" marL="0" rtl="0" algn="l">
              <a:spcBef>
                <a:spcPts val="0"/>
              </a:spcBef>
              <a:spcAft>
                <a:spcPts val="0"/>
              </a:spcAft>
              <a:buNone/>
            </a:pPr>
            <a:r>
              <a:t/>
            </a:r>
            <a:endParaRPr/>
          </a:p>
        </p:txBody>
      </p:sp>
      <p:sp>
        <p:nvSpPr>
          <p:cNvPr id="428" name="Google Shape;428;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2" name="Google Shape;1182;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p>
        </p:txBody>
      </p:sp>
      <p:sp>
        <p:nvSpPr>
          <p:cNvPr id="1183" name="Google Shape;1183;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2" name="Google Shape;1192;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In response to the starvation hypothesis I presented earlier, are field-collected measures of condition consistent with crab starved in the laboratory? </a:t>
            </a:r>
            <a:endParaRPr/>
          </a:p>
          <a:p>
            <a:pPr indent="0" lvl="0" marL="0" marR="0" rtl="0" algn="l">
              <a:lnSpc>
                <a:spcPct val="100000"/>
              </a:lnSpc>
              <a:spcBef>
                <a:spcPts val="0"/>
              </a:spcBef>
              <a:spcAft>
                <a:spcPts val="0"/>
              </a:spcAft>
              <a:buClr>
                <a:schemeClr val="dk1"/>
              </a:buClr>
              <a:buSzPts val="1200"/>
              <a:buFont typeface="Calibri"/>
              <a:buNone/>
            </a:pPr>
            <a:r>
              <a:rPr lang="en-US"/>
              <a:t>Discrepancy b/w realized and thermal niche – snow crab can survive at warm temps, and withstand long periods of starvation in the lab </a:t>
            </a:r>
            <a:endParaRPr/>
          </a:p>
        </p:txBody>
      </p:sp>
      <p:sp>
        <p:nvSpPr>
          <p:cNvPr id="1193" name="Google Shape;1193;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5" name="Google Shape;1205;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 2014, six Tanner and snow crab monitoring sites were developed in the eastern Bering Sea to begin the first monitoring program for bitter crab disease using PCR diagnostic methods. The sites have been sampled annually on the EBS BT survey to maintain spatiotemporal consistency in disease detection across years. At designated stations within each index site, up to 20 crab were randomly sampled for hemolypmh for PCR diagnoses. Sex, carapace width and visual diagnosis were also recorded for each crab sampled giving us dual diagnoses of each crab sampled. In addition, bottom temperature, depth and crab densities were measured at each station sampled.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206" name="Google Shape;1206;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1" name="Google Shape;1231;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Two methods of diagnosis have primarily been used for bitter crab disease monitoring in the Bering Sea. Parasitized crab tend to have a redish-pink carapace color and white hemolymph which enables us to visually detect the disease during standard sampling on the NMFS bottom trawl survey. Given that visual symptoms are generally only present in advanced stage infections, the technique is insensitive for lower grade infections. Visual prevelances averaging &lt;1% greatly underestimate true pop prev compared to a more sensitive technique. </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1232" name="Google Shape;1232;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7" name="Google Shape;1247;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Species specific PCR assays have also been developed to detect Hematodinium infections. Since these assays require at-sea hemolymph sampling and lab sample processing, only representative portions of the population can typically be monitored using PCR methods. However, PCR can definitively diagnose Hematodinium infections, and is much more sensitive than visual methods.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**NBS prevelances nearly 70% in 2017 </a:t>
            </a:r>
            <a:endParaRPr/>
          </a:p>
          <a:p>
            <a:pPr indent="0" lvl="0" marL="0" rtl="0" algn="l">
              <a:spcBef>
                <a:spcPts val="0"/>
              </a:spcBef>
              <a:spcAft>
                <a:spcPts val="0"/>
              </a:spcAft>
              <a:buNone/>
            </a:pPr>
            <a:r>
              <a:rPr lang="en-US"/>
              <a:t>**Mention Laurie paper – PCR dataset is so short that it’s difficult to resolve drivers, but longer visual timeseries is important for this</a:t>
            </a:r>
            <a:endParaRPr/>
          </a:p>
        </p:txBody>
      </p:sp>
      <p:sp>
        <p:nvSpPr>
          <p:cNvPr id="1248" name="Google Shape;1248;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6" name="Google Shape;1266;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Left hand plot - observed probability of having undergone terminal molt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Two reasons to monitor:</a:t>
            </a:r>
            <a:endParaRPr/>
          </a:p>
          <a:p>
            <a:pPr indent="-228600" lvl="0" marL="228600" rtl="0" algn="l">
              <a:spcBef>
                <a:spcPts val="0"/>
              </a:spcBef>
              <a:spcAft>
                <a:spcPts val="0"/>
              </a:spcAft>
              <a:buClr>
                <a:schemeClr val="dk1"/>
              </a:buClr>
              <a:buSzPts val="1200"/>
              <a:buFont typeface="Calibri"/>
              <a:buAutoNum type="arabicParenR"/>
            </a:pPr>
            <a:r>
              <a:rPr lang="en-US"/>
              <a:t>Currency of management – if males are maturing at smaller sizes, it puts more exploitation pressure on fewer large males </a:t>
            </a:r>
            <a:endParaRPr/>
          </a:p>
          <a:p>
            <a:pPr indent="-228600" lvl="0" marL="228600" rtl="0" algn="l">
              <a:spcBef>
                <a:spcPts val="0"/>
              </a:spcBef>
              <a:spcAft>
                <a:spcPts val="0"/>
              </a:spcAft>
              <a:buClr>
                <a:schemeClr val="dk1"/>
              </a:buClr>
              <a:buSzPts val="1200"/>
              <a:buFont typeface="Calibri"/>
              <a:buAutoNum type="arabicParenR"/>
            </a:pPr>
            <a:r>
              <a:rPr lang="en-US"/>
              <a:t>implications for reproductive potential </a:t>
            </a:r>
            <a:endParaRPr/>
          </a:p>
          <a:p>
            <a:pPr indent="-152400" lvl="0" marL="22860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US"/>
              <a:t>Downward trend in SAM could signal that exploitation rates on large males are too high? </a:t>
            </a:r>
            <a:endParaRPr/>
          </a:p>
        </p:txBody>
      </p:sp>
      <p:sp>
        <p:nvSpPr>
          <p:cNvPr id="1267" name="Google Shape;1267;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6" name="Google Shape;1276;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7" name="Google Shape;1277;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Primarily focusing on energetic condition and disease, due to their potential mechanistic links to the bering sea snow crab mortality event – and they are processes both thought be driven by temperature and density dependent processes </a:t>
            </a:r>
            <a:endParaRPr/>
          </a:p>
        </p:txBody>
      </p:sp>
      <p:sp>
        <p:nvSpPr>
          <p:cNvPr id="237" name="Google Shape;237;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4" name="Google Shape;1284;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Meant to capture signal of insufficient densities of large males for mating </a:t>
            </a:r>
            <a:endParaRPr/>
          </a:p>
        </p:txBody>
      </p:sp>
      <p:sp>
        <p:nvSpPr>
          <p:cNvPr id="1285" name="Google Shape;1285;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8" name="Google Shape;1298;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strike="noStrike">
                <a:solidFill>
                  <a:schemeClr val="dk1"/>
                </a:solidFill>
                <a:latin typeface="Calibri"/>
                <a:ea typeface="Calibri"/>
                <a:cs typeface="Calibri"/>
                <a:sym typeface="Calibri"/>
              </a:rPr>
              <a:t>Many different methods, but require species-specific validation and calibration. Hepatopancreas is organ primilarly responsible for energy storage. HSI is ratio between hepatopancreas weight and body weight, but timely to extract. </a:t>
            </a:r>
            <a:endParaRPr/>
          </a:p>
          <a:p>
            <a:pPr indent="0" lvl="0" marL="0" marR="0" rtl="0" algn="l">
              <a:lnSpc>
                <a:spcPct val="100000"/>
              </a:lnSpc>
              <a:spcBef>
                <a:spcPts val="0"/>
              </a:spcBef>
              <a:spcAft>
                <a:spcPts val="0"/>
              </a:spcAft>
              <a:buClr>
                <a:schemeClr val="dk1"/>
              </a:buClr>
              <a:buSzPts val="1200"/>
              <a:buFont typeface="Calibri"/>
              <a:buNone/>
            </a:pPr>
            <a:r>
              <a:rPr b="0" i="0" lang="en-US" sz="1200" u="none" strike="noStrike">
                <a:solidFill>
                  <a:schemeClr val="dk1"/>
                </a:solidFill>
                <a:latin typeface="Calibri"/>
                <a:ea typeface="Calibri"/>
                <a:cs typeface="Calibri"/>
                <a:sym typeface="Calibri"/>
              </a:rPr>
              <a:t>Gold standard for crab until other metrics are validated is the measurement of lipids and fatty acids. </a:t>
            </a:r>
            <a:r>
              <a:rPr b="0" i="0" lang="en-US" sz="1200">
                <a:solidFill>
                  <a:schemeClr val="dk1"/>
                </a:solidFill>
                <a:latin typeface="Calibri"/>
                <a:ea typeface="Calibri"/>
                <a:cs typeface="Calibri"/>
                <a:sym typeface="Calibri"/>
              </a:rPr>
              <a:t>lipids are major sources of metabolic energy, and fatty acids are trophic biomarkers, because fatty acids are transferrable from prey to predator with limited modification. </a:t>
            </a:r>
            <a:r>
              <a:rPr lang="en-US" sz="1200">
                <a:solidFill>
                  <a:schemeClr val="dk1"/>
                </a:solidFill>
                <a:latin typeface="Calibri"/>
                <a:ea typeface="Calibri"/>
                <a:cs typeface="Calibri"/>
                <a:sym typeface="Calibri"/>
              </a:rPr>
              <a:t>The Brix index assesses protein concentration in the hemolymph as a proxy for condition and has been used widely for lobsters. L:W are insensitive because somatic weight doesn’t take into account metabolizing tissues being replaced with water</a:t>
            </a:r>
            <a:endParaRPr/>
          </a:p>
          <a:p>
            <a:pPr indent="0" lvl="0" marL="0" marR="0" rtl="0" algn="l">
              <a:lnSpc>
                <a:spcPct val="100000"/>
              </a:lnSpc>
              <a:spcBef>
                <a:spcPts val="0"/>
              </a:spcBef>
              <a:spcAft>
                <a:spcPts val="0"/>
              </a:spcAft>
              <a:buClr>
                <a:schemeClr val="dk1"/>
              </a:buClr>
              <a:buSzPts val="1200"/>
              <a:buFont typeface="Calibri"/>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p:txBody>
      </p:sp>
      <p:sp>
        <p:nvSpPr>
          <p:cNvPr id="267" name="Google Shape;267;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 2019 we began at-sea collections for hepatopancreas, which is the primary organ for nutrient and energy storage in crab. These collections gave us samples both during to the collapse in 2019, and 3 years post collapse. Samples were also collected in both the eastern and Northern bering sea, which is important because while </a:t>
            </a:r>
            <a:r>
              <a:rPr b="0" i="0" lang="en-US" sz="1200">
                <a:solidFill>
                  <a:schemeClr val="dk1"/>
                </a:solidFill>
                <a:latin typeface="Calibri"/>
                <a:ea typeface="Calibri"/>
                <a:cs typeface="Calibri"/>
                <a:sym typeface="Calibri"/>
              </a:rPr>
              <a:t>the NBS is dominated by juvenile snow crab, we didn’t see the same magnitude of declines as we did in the EBS. </a:t>
            </a:r>
            <a:endParaRPr/>
          </a:p>
          <a:p>
            <a:pPr indent="0" lvl="0" marL="0" rtl="0" algn="l">
              <a:spcBef>
                <a:spcPts val="0"/>
              </a:spcBef>
              <a:spcAft>
                <a:spcPts val="0"/>
              </a:spcAft>
              <a:buNone/>
            </a:pPr>
            <a:r>
              <a:t/>
            </a:r>
            <a:endParaRPr/>
          </a:p>
        </p:txBody>
      </p:sp>
      <p:sp>
        <p:nvSpPr>
          <p:cNvPr id="304" name="Google Shape;304;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 name="Google Shape;33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en-US" sz="600"/>
              <a:t>Once hepatopancreas samples were brought back to the lab, they were dried to calculate wet weight to dry weight ratios. We also used hepatopancreas samples for fatty acid analyses. </a:t>
            </a:r>
            <a:endParaRPr b="0" sz="600"/>
          </a:p>
          <a:p>
            <a:pPr indent="0" lvl="0" marL="0" rtl="0" algn="l">
              <a:spcBef>
                <a:spcPts val="0"/>
              </a:spcBef>
              <a:spcAft>
                <a:spcPts val="0"/>
              </a:spcAft>
              <a:buNone/>
            </a:pPr>
            <a:r>
              <a:t/>
            </a:r>
            <a:endParaRPr b="0" sz="600"/>
          </a:p>
          <a:p>
            <a:pPr indent="0" lvl="0" marL="0" rtl="0" algn="l">
              <a:spcBef>
                <a:spcPts val="0"/>
              </a:spcBef>
              <a:spcAft>
                <a:spcPts val="0"/>
              </a:spcAft>
              <a:buNone/>
            </a:pPr>
            <a:r>
              <a:rPr b="0" lang="en-US" sz="600"/>
              <a:t>The figure at the right indicates a strong linear relationship between percent dry weight in the hepatopancreas and total fatty acids, suggesting that our rapid condition metric performes well. </a:t>
            </a:r>
            <a:endParaRPr/>
          </a:p>
        </p:txBody>
      </p:sp>
      <p:sp>
        <p:nvSpPr>
          <p:cNvPr id="338" name="Google Shape;338;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 name="Google Shape;361;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Results indicate that in 2019, during the eastern Bering Sea collapse, energetic condition of snow crab was very poor. We did not see the same dramatic reduction in energetic condition in the NBS in 2019.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Energetic condition post collapse increased, possibly indicative of stock recovery and rebuilding given that we’ve seen new recruitment in recent years</a:t>
            </a:r>
            <a:endParaRPr/>
          </a:p>
        </p:txBody>
      </p:sp>
      <p:sp>
        <p:nvSpPr>
          <p:cNvPr id="362" name="Google Shape;362;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 name="Google Shape;369;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en-US">
                <a:solidFill>
                  <a:schemeClr val="dk1"/>
                </a:solidFill>
              </a:rPr>
              <a:t>Plots illustrate Bayesian regression modeling results in examining the relative importance of bottom temperatures and snow crab density on energetic condition.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There was a strong negative effect of temperature on energetic condition during the collapse, and weak positive temperature effects were evident in post-collapse years. Snow crab density effects show negative density-dependent effects on energetic condition during the collapse and positive effects of density post-collapse</a:t>
            </a:r>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NBS- positive temperature effects on energetic condition in 2019 and 2023, and no effect of density </a:t>
            </a:r>
            <a:endParaRPr/>
          </a:p>
        </p:txBody>
      </p:sp>
      <p:sp>
        <p:nvSpPr>
          <p:cNvPr id="370" name="Google Shape;370;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1" name="Google Shape;381;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 interepreting temperature results – what’s the mechanism behind temperate effects on condition? This ties into a question that’s come up repeadidly Mon/Tue, asking about the rxn b/w sea ice and snow crab productivity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Here, Jens and collaborators have estimate spring bloom type (ice-associated, open-water) across the Bering Sea shelf. </a:t>
            </a:r>
            <a:r>
              <a:rPr b="0" i="0" lang="en-US" sz="1200">
                <a:solidFill>
                  <a:schemeClr val="dk1"/>
                </a:solidFill>
                <a:latin typeface="Calibri"/>
                <a:ea typeface="Calibri"/>
                <a:cs typeface="Calibri"/>
                <a:sym typeface="Calibri"/>
              </a:rPr>
              <a:t>In warm years like 2019, open-water blooms are more widespread, and even occur in the Northern Bering Sea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Ice associated blooms = energy rich ice associated diatoms – less secondary production means more of this reaches the benthos </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Thinking of sea ice as proxy for food quality/benthic production, vrs thermal habitat preferences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382" name="Google Shape;382;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5" name="Google Shape;395;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Image" showMasterSp="0">
  <p:cSld name="Title Slide with Image">
    <p:spTree>
      <p:nvGrpSpPr>
        <p:cNvPr id="20" name="Shape 20"/>
        <p:cNvGrpSpPr/>
        <p:nvPr/>
      </p:nvGrpSpPr>
      <p:grpSpPr>
        <a:xfrm>
          <a:off x="0" y="0"/>
          <a:ext cx="0" cy="0"/>
          <a:chOff x="0" y="0"/>
          <a:chExt cx="0" cy="0"/>
        </a:xfrm>
      </p:grpSpPr>
      <p:sp>
        <p:nvSpPr>
          <p:cNvPr id="21" name="Google Shape;21;p23"/>
          <p:cNvSpPr/>
          <p:nvPr/>
        </p:nvSpPr>
        <p:spPr>
          <a:xfrm>
            <a:off x="0" y="6714000"/>
            <a:ext cx="12192000" cy="144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 name="Google Shape;22;p23"/>
          <p:cNvSpPr/>
          <p:nvPr/>
        </p:nvSpPr>
        <p:spPr>
          <a:xfrm>
            <a:off x="0" y="0"/>
            <a:ext cx="12192000" cy="144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 name="Google Shape;23;p23"/>
          <p:cNvSpPr/>
          <p:nvPr/>
        </p:nvSpPr>
        <p:spPr>
          <a:xfrm>
            <a:off x="0" y="92074"/>
            <a:ext cx="144000" cy="6629401"/>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 name="Google Shape;24;p23"/>
          <p:cNvSpPr/>
          <p:nvPr/>
        </p:nvSpPr>
        <p:spPr>
          <a:xfrm>
            <a:off x="12048000" y="92074"/>
            <a:ext cx="144000" cy="6629401"/>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 name="Google Shape;25;p23"/>
          <p:cNvSpPr/>
          <p:nvPr/>
        </p:nvSpPr>
        <p:spPr>
          <a:xfrm>
            <a:off x="0" y="0"/>
            <a:ext cx="12192000" cy="6858000"/>
          </a:xfrm>
          <a:custGeom>
            <a:rect b="b" l="l" r="r" t="t"/>
            <a:pathLst>
              <a:path extrusionOk="0" h="6858000" w="12192000">
                <a:moveTo>
                  <a:pt x="36000" y="36000"/>
                </a:moveTo>
                <a:lnTo>
                  <a:pt x="36000" y="6822000"/>
                </a:lnTo>
                <a:lnTo>
                  <a:pt x="12156000" y="6822000"/>
                </a:lnTo>
                <a:lnTo>
                  <a:pt x="12156000" y="36000"/>
                </a:lnTo>
                <a:close/>
                <a:moveTo>
                  <a:pt x="0" y="0"/>
                </a:moveTo>
                <a:lnTo>
                  <a:pt x="36000" y="0"/>
                </a:lnTo>
                <a:lnTo>
                  <a:pt x="12156000" y="0"/>
                </a:lnTo>
                <a:lnTo>
                  <a:pt x="12192000" y="0"/>
                </a:lnTo>
                <a:lnTo>
                  <a:pt x="12192000" y="36000"/>
                </a:lnTo>
                <a:lnTo>
                  <a:pt x="12192000" y="6822000"/>
                </a:lnTo>
                <a:lnTo>
                  <a:pt x="12192000" y="6858000"/>
                </a:lnTo>
                <a:lnTo>
                  <a:pt x="12156000" y="6858000"/>
                </a:lnTo>
                <a:lnTo>
                  <a:pt x="36000" y="6858000"/>
                </a:lnTo>
                <a:lnTo>
                  <a:pt x="0" y="6858000"/>
                </a:lnTo>
                <a:lnTo>
                  <a:pt x="0" y="6822000"/>
                </a:lnTo>
                <a:lnTo>
                  <a:pt x="0" y="360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 name="Google Shape;26;p23"/>
          <p:cNvSpPr/>
          <p:nvPr>
            <p:ph idx="2" type="pic"/>
          </p:nvPr>
        </p:nvSpPr>
        <p:spPr>
          <a:xfrm>
            <a:off x="144000" y="144000"/>
            <a:ext cx="11905200" cy="6570000"/>
          </a:xfrm>
          <a:prstGeom prst="rect">
            <a:avLst/>
          </a:prstGeom>
          <a:solidFill>
            <a:srgbClr val="F2F2F2"/>
          </a:solidFill>
          <a:ln>
            <a:noFill/>
          </a:ln>
        </p:spPr>
      </p:sp>
      <p:sp>
        <p:nvSpPr>
          <p:cNvPr id="27" name="Google Shape;27;p23"/>
          <p:cNvSpPr txBox="1"/>
          <p:nvPr>
            <p:ph type="ctrTitle"/>
          </p:nvPr>
        </p:nvSpPr>
        <p:spPr>
          <a:xfrm>
            <a:off x="360000" y="359999"/>
            <a:ext cx="4416588" cy="5321927"/>
          </a:xfrm>
          <a:prstGeom prst="rect">
            <a:avLst/>
          </a:prstGeom>
          <a:gradFill>
            <a:gsLst>
              <a:gs pos="0">
                <a:srgbClr val="CDE1FF">
                  <a:alpha val="49803"/>
                </a:srgbClr>
              </a:gs>
              <a:gs pos="46000">
                <a:srgbClr val="FFFFFF">
                  <a:alpha val="89803"/>
                </a:srgbClr>
              </a:gs>
              <a:gs pos="80000">
                <a:schemeClr val="lt1"/>
              </a:gs>
              <a:gs pos="100000">
                <a:schemeClr val="lt1"/>
              </a:gs>
            </a:gsLst>
            <a:lin ang="3600000" scaled="0"/>
          </a:gradFill>
          <a:ln>
            <a:noFill/>
          </a:ln>
        </p:spPr>
        <p:txBody>
          <a:bodyPr anchorCtr="0" anchor="b" bIns="180000" lIns="72000" spcFirstLastPara="1" rIns="180000" wrap="square" tIns="0">
            <a:noAutofit/>
          </a:bodyPr>
          <a:lstStyle>
            <a:lvl1pPr lvl="0" algn="r">
              <a:lnSpc>
                <a:spcPct val="104444"/>
              </a:lnSpc>
              <a:spcBef>
                <a:spcPts val="0"/>
              </a:spcBef>
              <a:spcAft>
                <a:spcPts val="0"/>
              </a:spcAft>
              <a:buClr>
                <a:schemeClr val="dk1"/>
              </a:buClr>
              <a:buSzPts val="4500"/>
              <a:buFont typeface="Rockwell"/>
              <a:buNone/>
              <a:defRPr sz="45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23"/>
          <p:cNvSpPr txBox="1"/>
          <p:nvPr>
            <p:ph idx="1" type="subTitle"/>
          </p:nvPr>
        </p:nvSpPr>
        <p:spPr>
          <a:xfrm>
            <a:off x="359999" y="5681926"/>
            <a:ext cx="4416587" cy="816075"/>
          </a:xfrm>
          <a:prstGeom prst="rect">
            <a:avLst/>
          </a:prstGeom>
          <a:solidFill>
            <a:schemeClr val="lt1">
              <a:alpha val="80000"/>
            </a:schemeClr>
          </a:solidFill>
          <a:ln cap="flat" cmpd="sng" w="9525">
            <a:solidFill>
              <a:schemeClr val="lt1"/>
            </a:solidFill>
            <a:prstDash val="solid"/>
            <a:round/>
            <a:headEnd len="sm" w="sm" type="none"/>
            <a:tailEnd len="sm" w="sm" type="none"/>
          </a:ln>
        </p:spPr>
        <p:txBody>
          <a:bodyPr anchorCtr="0" anchor="t" bIns="0" lIns="0" spcFirstLastPara="1" rIns="180000" wrap="square" tIns="144000">
            <a:noAutofit/>
          </a:bodyPr>
          <a:lstStyle>
            <a:lvl1pPr lvl="0" algn="r">
              <a:lnSpc>
                <a:spcPct val="90000"/>
              </a:lnSpc>
              <a:spcBef>
                <a:spcPts val="1000"/>
              </a:spcBef>
              <a:spcAft>
                <a:spcPts val="0"/>
              </a:spcAft>
              <a:buClr>
                <a:srgbClr val="3F3F3F"/>
              </a:buClr>
              <a:buSzPts val="1800"/>
              <a:buNone/>
              <a:defRPr sz="1800">
                <a:solidFill>
                  <a:srgbClr val="3F3F3F"/>
                </a:solidFill>
              </a:defRPr>
            </a:lvl1pPr>
            <a:lvl2pPr lvl="1" algn="ctr">
              <a:lnSpc>
                <a:spcPct val="90000"/>
              </a:lnSpc>
              <a:spcBef>
                <a:spcPts val="500"/>
              </a:spcBef>
              <a:spcAft>
                <a:spcPts val="0"/>
              </a:spcAft>
              <a:buClr>
                <a:srgbClr val="3F3F3F"/>
              </a:buClr>
              <a:buSzPts val="2000"/>
              <a:buNone/>
              <a:defRPr sz="2000"/>
            </a:lvl2pPr>
            <a:lvl3pPr lvl="2" algn="ctr">
              <a:lnSpc>
                <a:spcPct val="90000"/>
              </a:lnSpc>
              <a:spcBef>
                <a:spcPts val="500"/>
              </a:spcBef>
              <a:spcAft>
                <a:spcPts val="0"/>
              </a:spcAft>
              <a:buClr>
                <a:srgbClr val="3F3F3F"/>
              </a:buClr>
              <a:buSzPts val="1800"/>
              <a:buNone/>
              <a:defRPr sz="1800"/>
            </a:lvl3pPr>
            <a:lvl4pPr lvl="3" algn="ctr">
              <a:lnSpc>
                <a:spcPct val="90000"/>
              </a:lnSpc>
              <a:spcBef>
                <a:spcPts val="500"/>
              </a:spcBef>
              <a:spcAft>
                <a:spcPts val="0"/>
              </a:spcAft>
              <a:buClr>
                <a:srgbClr val="3F3F3F"/>
              </a:buClr>
              <a:buSzPts val="1600"/>
              <a:buNone/>
              <a:defRPr sz="1600"/>
            </a:lvl4pPr>
            <a:lvl5pPr lvl="4" algn="ctr">
              <a:lnSpc>
                <a:spcPct val="90000"/>
              </a:lnSpc>
              <a:spcBef>
                <a:spcPts val="500"/>
              </a:spcBef>
              <a:spcAft>
                <a:spcPts val="0"/>
              </a:spcAft>
              <a:buClr>
                <a:srgbClr val="3F3F3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90" name="Shape 90"/>
        <p:cNvGrpSpPr/>
        <p:nvPr/>
      </p:nvGrpSpPr>
      <p:grpSpPr>
        <a:xfrm>
          <a:off x="0" y="0"/>
          <a:ext cx="0" cy="0"/>
          <a:chOff x="0" y="0"/>
          <a:chExt cx="0" cy="0"/>
        </a:xfrm>
      </p:grpSpPr>
      <p:sp>
        <p:nvSpPr>
          <p:cNvPr id="91" name="Google Shape;91;p42"/>
          <p:cNvSpPr txBox="1"/>
          <p:nvPr>
            <p:ph type="ctrTitle"/>
          </p:nvPr>
        </p:nvSpPr>
        <p:spPr>
          <a:xfrm>
            <a:off x="779100" y="804500"/>
            <a:ext cx="4416588" cy="3818712"/>
          </a:xfrm>
          <a:prstGeom prst="rect">
            <a:avLst/>
          </a:prstGeom>
          <a:gradFill>
            <a:gsLst>
              <a:gs pos="0">
                <a:srgbClr val="CDE1FF">
                  <a:alpha val="49803"/>
                </a:srgbClr>
              </a:gs>
              <a:gs pos="46000">
                <a:srgbClr val="FFFFFF">
                  <a:alpha val="89803"/>
                </a:srgbClr>
              </a:gs>
              <a:gs pos="80000">
                <a:schemeClr val="lt1"/>
              </a:gs>
              <a:gs pos="100000">
                <a:schemeClr val="lt1"/>
              </a:gs>
            </a:gsLst>
            <a:lin ang="3600000" scaled="0"/>
          </a:gradFill>
          <a:ln>
            <a:noFill/>
          </a:ln>
        </p:spPr>
        <p:txBody>
          <a:bodyPr anchorCtr="0" anchor="b" bIns="180000" lIns="72000" spcFirstLastPara="1" rIns="180000" wrap="square" tIns="0">
            <a:noAutofit/>
          </a:bodyPr>
          <a:lstStyle>
            <a:lvl1pPr lvl="0" algn="r">
              <a:lnSpc>
                <a:spcPct val="104444"/>
              </a:lnSpc>
              <a:spcBef>
                <a:spcPts val="0"/>
              </a:spcBef>
              <a:spcAft>
                <a:spcPts val="0"/>
              </a:spcAft>
              <a:buClr>
                <a:schemeClr val="dk1"/>
              </a:buClr>
              <a:buSzPts val="4500"/>
              <a:buFont typeface="Rockwell"/>
              <a:buNone/>
              <a:defRPr sz="45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42"/>
          <p:cNvSpPr txBox="1"/>
          <p:nvPr>
            <p:ph idx="1" type="subTitle"/>
          </p:nvPr>
        </p:nvSpPr>
        <p:spPr>
          <a:xfrm>
            <a:off x="779099" y="4623212"/>
            <a:ext cx="4416587" cy="816075"/>
          </a:xfrm>
          <a:prstGeom prst="rect">
            <a:avLst/>
          </a:prstGeom>
          <a:solidFill>
            <a:schemeClr val="lt1">
              <a:alpha val="80000"/>
            </a:schemeClr>
          </a:solidFill>
          <a:ln cap="flat" cmpd="sng" w="9525">
            <a:solidFill>
              <a:srgbClr val="BFBFBF"/>
            </a:solidFill>
            <a:prstDash val="solid"/>
            <a:round/>
            <a:headEnd len="sm" w="sm" type="none"/>
            <a:tailEnd len="sm" w="sm" type="none"/>
          </a:ln>
        </p:spPr>
        <p:txBody>
          <a:bodyPr anchorCtr="0" anchor="t" bIns="0" lIns="0" spcFirstLastPara="1" rIns="180000" wrap="square" tIns="144000">
            <a:noAutofit/>
          </a:bodyPr>
          <a:lstStyle>
            <a:lvl1pPr lvl="0" algn="r">
              <a:lnSpc>
                <a:spcPct val="90000"/>
              </a:lnSpc>
              <a:spcBef>
                <a:spcPts val="1000"/>
              </a:spcBef>
              <a:spcAft>
                <a:spcPts val="0"/>
              </a:spcAft>
              <a:buClr>
                <a:srgbClr val="3F3F3F"/>
              </a:buClr>
              <a:buSzPts val="1800"/>
              <a:buNone/>
              <a:defRPr sz="1800">
                <a:solidFill>
                  <a:srgbClr val="3F3F3F"/>
                </a:solidFill>
              </a:defRPr>
            </a:lvl1pPr>
            <a:lvl2pPr lvl="1" algn="ctr">
              <a:lnSpc>
                <a:spcPct val="90000"/>
              </a:lnSpc>
              <a:spcBef>
                <a:spcPts val="500"/>
              </a:spcBef>
              <a:spcAft>
                <a:spcPts val="0"/>
              </a:spcAft>
              <a:buClr>
                <a:srgbClr val="3F3F3F"/>
              </a:buClr>
              <a:buSzPts val="2000"/>
              <a:buNone/>
              <a:defRPr sz="2000"/>
            </a:lvl2pPr>
            <a:lvl3pPr lvl="2" algn="ctr">
              <a:lnSpc>
                <a:spcPct val="90000"/>
              </a:lnSpc>
              <a:spcBef>
                <a:spcPts val="500"/>
              </a:spcBef>
              <a:spcAft>
                <a:spcPts val="0"/>
              </a:spcAft>
              <a:buClr>
                <a:srgbClr val="3F3F3F"/>
              </a:buClr>
              <a:buSzPts val="1800"/>
              <a:buNone/>
              <a:defRPr sz="1800"/>
            </a:lvl3pPr>
            <a:lvl4pPr lvl="3" algn="ctr">
              <a:lnSpc>
                <a:spcPct val="90000"/>
              </a:lnSpc>
              <a:spcBef>
                <a:spcPts val="500"/>
              </a:spcBef>
              <a:spcAft>
                <a:spcPts val="0"/>
              </a:spcAft>
              <a:buClr>
                <a:srgbClr val="3F3F3F"/>
              </a:buClr>
              <a:buSzPts val="1600"/>
              <a:buNone/>
              <a:defRPr sz="1600"/>
            </a:lvl4pPr>
            <a:lvl5pPr lvl="4" algn="ctr">
              <a:lnSpc>
                <a:spcPct val="90000"/>
              </a:lnSpc>
              <a:spcBef>
                <a:spcPts val="500"/>
              </a:spcBef>
              <a:spcAft>
                <a:spcPts val="0"/>
              </a:spcAft>
              <a:buClr>
                <a:srgbClr val="3F3F3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3" name="Google Shape;93;p42"/>
          <p:cNvSpPr txBox="1"/>
          <p:nvPr>
            <p:ph idx="11" type="ftr"/>
          </p:nvPr>
        </p:nvSpPr>
        <p:spPr>
          <a:xfrm>
            <a:off x="144000" y="6322399"/>
            <a:ext cx="4114800"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42"/>
          <p:cNvSpPr txBox="1"/>
          <p:nvPr>
            <p:ph idx="12" type="sldNum"/>
          </p:nvPr>
        </p:nvSpPr>
        <p:spPr>
          <a:xfrm>
            <a:off x="11677425" y="6322399"/>
            <a:ext cx="370575" cy="365125"/>
          </a:xfrm>
          <a:prstGeom prst="rect">
            <a:avLst/>
          </a:prstGeom>
          <a:solidFill>
            <a:schemeClr val="lt1"/>
          </a:solidFill>
          <a:ln cap="flat" cmpd="sng" w="9525">
            <a:solidFill>
              <a:srgbClr val="D8D8D8"/>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95" name="Shape 95"/>
        <p:cNvGrpSpPr/>
        <p:nvPr/>
      </p:nvGrpSpPr>
      <p:grpSpPr>
        <a:xfrm>
          <a:off x="0" y="0"/>
          <a:ext cx="0" cy="0"/>
          <a:chOff x="0" y="0"/>
          <a:chExt cx="0" cy="0"/>
        </a:xfrm>
      </p:grpSpPr>
      <p:sp>
        <p:nvSpPr>
          <p:cNvPr id="96" name="Google Shape;96;p43"/>
          <p:cNvSpPr txBox="1"/>
          <p:nvPr>
            <p:ph idx="1" type="body"/>
          </p:nvPr>
        </p:nvSpPr>
        <p:spPr>
          <a:xfrm>
            <a:off x="432000" y="1512000"/>
            <a:ext cx="11340000" cy="4377523"/>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solidFill>
                  <a:srgbClr val="3F3F3F"/>
                </a:solidFill>
              </a:defRPr>
            </a:lvl1pPr>
            <a:lvl2pPr indent="-330200" lvl="1" marL="914400" algn="l">
              <a:lnSpc>
                <a:spcPct val="90000"/>
              </a:lnSpc>
              <a:spcBef>
                <a:spcPts val="500"/>
              </a:spcBef>
              <a:spcAft>
                <a:spcPts val="0"/>
              </a:spcAft>
              <a:buClr>
                <a:srgbClr val="3F3F3F"/>
              </a:buClr>
              <a:buSzPts val="1600"/>
              <a:buChar char="•"/>
              <a:defRPr>
                <a:solidFill>
                  <a:srgbClr val="3F3F3F"/>
                </a:solidFill>
              </a:defRPr>
            </a:lvl2pPr>
            <a:lvl3pPr indent="-317500" lvl="2" marL="1371600" algn="l">
              <a:lnSpc>
                <a:spcPct val="90000"/>
              </a:lnSpc>
              <a:spcBef>
                <a:spcPts val="500"/>
              </a:spcBef>
              <a:spcAft>
                <a:spcPts val="0"/>
              </a:spcAft>
              <a:buClr>
                <a:srgbClr val="3F3F3F"/>
              </a:buClr>
              <a:buSzPts val="1400"/>
              <a:buChar char="•"/>
              <a:defRPr>
                <a:solidFill>
                  <a:srgbClr val="3F3F3F"/>
                </a:solidFill>
              </a:defRPr>
            </a:lvl3pPr>
            <a:lvl4pPr indent="-317500" lvl="3" marL="1828800" algn="l">
              <a:lnSpc>
                <a:spcPct val="90000"/>
              </a:lnSpc>
              <a:spcBef>
                <a:spcPts val="500"/>
              </a:spcBef>
              <a:spcAft>
                <a:spcPts val="0"/>
              </a:spcAft>
              <a:buClr>
                <a:srgbClr val="3F3F3F"/>
              </a:buClr>
              <a:buSzPts val="1400"/>
              <a:buChar char="•"/>
              <a:defRPr>
                <a:solidFill>
                  <a:srgbClr val="3F3F3F"/>
                </a:solidFill>
              </a:defRPr>
            </a:lvl4pPr>
            <a:lvl5pPr indent="-317500" lvl="4" marL="2286000" algn="l">
              <a:lnSpc>
                <a:spcPct val="90000"/>
              </a:lnSpc>
              <a:spcBef>
                <a:spcPts val="500"/>
              </a:spcBef>
              <a:spcAft>
                <a:spcPts val="0"/>
              </a:spcAft>
              <a:buClr>
                <a:srgbClr val="3F3F3F"/>
              </a:buClr>
              <a:buSzPts val="1400"/>
              <a:buChar char="•"/>
              <a:defRPr>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 name="Google Shape;97;p43"/>
          <p:cNvSpPr txBox="1"/>
          <p:nvPr>
            <p:ph idx="11" type="ftr"/>
          </p:nvPr>
        </p:nvSpPr>
        <p:spPr>
          <a:xfrm>
            <a:off x="144000" y="6322399"/>
            <a:ext cx="4114800"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43"/>
          <p:cNvSpPr txBox="1"/>
          <p:nvPr>
            <p:ph idx="12" type="sldNum"/>
          </p:nvPr>
        </p:nvSpPr>
        <p:spPr>
          <a:xfrm>
            <a:off x="11677425" y="6322399"/>
            <a:ext cx="370575" cy="365125"/>
          </a:xfrm>
          <a:prstGeom prst="rect">
            <a:avLst/>
          </a:prstGeom>
          <a:solidFill>
            <a:schemeClr val="lt1"/>
          </a:solidFill>
          <a:ln cap="flat" cmpd="sng" w="9525">
            <a:solidFill>
              <a:srgbClr val="D8D8D8"/>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99" name="Google Shape;99;p43"/>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00" name="Shape 100"/>
        <p:cNvGrpSpPr/>
        <p:nvPr/>
      </p:nvGrpSpPr>
      <p:grpSpPr>
        <a:xfrm>
          <a:off x="0" y="0"/>
          <a:ext cx="0" cy="0"/>
          <a:chOff x="0" y="0"/>
          <a:chExt cx="0" cy="0"/>
        </a:xfrm>
      </p:grpSpPr>
      <p:sp>
        <p:nvSpPr>
          <p:cNvPr id="101" name="Google Shape;101;p44"/>
          <p:cNvSpPr txBox="1"/>
          <p:nvPr>
            <p:ph idx="11" type="ftr"/>
          </p:nvPr>
        </p:nvSpPr>
        <p:spPr>
          <a:xfrm>
            <a:off x="144000" y="6322399"/>
            <a:ext cx="4114800"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44"/>
          <p:cNvSpPr txBox="1"/>
          <p:nvPr>
            <p:ph idx="12" type="sldNum"/>
          </p:nvPr>
        </p:nvSpPr>
        <p:spPr>
          <a:xfrm>
            <a:off x="11677425" y="6322399"/>
            <a:ext cx="370575" cy="365125"/>
          </a:xfrm>
          <a:prstGeom prst="rect">
            <a:avLst/>
          </a:prstGeom>
          <a:solidFill>
            <a:schemeClr val="lt1"/>
          </a:solidFill>
          <a:ln cap="flat" cmpd="sng" w="9525">
            <a:solidFill>
              <a:srgbClr val="D8D8D8"/>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03" name="Google Shape;103;p44"/>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44"/>
          <p:cNvSpPr txBox="1"/>
          <p:nvPr>
            <p:ph idx="1" type="body"/>
          </p:nvPr>
        </p:nvSpPr>
        <p:spPr>
          <a:xfrm>
            <a:off x="6299886" y="1512000"/>
            <a:ext cx="5472114" cy="4664963"/>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44"/>
          <p:cNvSpPr txBox="1"/>
          <p:nvPr>
            <p:ph idx="2" type="body"/>
          </p:nvPr>
        </p:nvSpPr>
        <p:spPr>
          <a:xfrm>
            <a:off x="431886" y="1512000"/>
            <a:ext cx="5472114" cy="4664963"/>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06" name="Shape 106"/>
        <p:cNvGrpSpPr/>
        <p:nvPr/>
      </p:nvGrpSpPr>
      <p:grpSpPr>
        <a:xfrm>
          <a:off x="0" y="0"/>
          <a:ext cx="0" cy="0"/>
          <a:chOff x="0" y="0"/>
          <a:chExt cx="0" cy="0"/>
        </a:xfrm>
      </p:grpSpPr>
      <p:sp>
        <p:nvSpPr>
          <p:cNvPr id="107" name="Google Shape;107;p45"/>
          <p:cNvSpPr txBox="1"/>
          <p:nvPr>
            <p:ph idx="11" type="ftr"/>
          </p:nvPr>
        </p:nvSpPr>
        <p:spPr>
          <a:xfrm>
            <a:off x="144000" y="6322399"/>
            <a:ext cx="4114800"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45"/>
          <p:cNvSpPr txBox="1"/>
          <p:nvPr>
            <p:ph idx="12" type="sldNum"/>
          </p:nvPr>
        </p:nvSpPr>
        <p:spPr>
          <a:xfrm>
            <a:off x="11677425" y="6322399"/>
            <a:ext cx="370575" cy="365125"/>
          </a:xfrm>
          <a:prstGeom prst="rect">
            <a:avLst/>
          </a:prstGeom>
          <a:solidFill>
            <a:schemeClr val="lt1"/>
          </a:solidFill>
          <a:ln cap="flat" cmpd="sng" w="9525">
            <a:solidFill>
              <a:srgbClr val="D8D8D8"/>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09" name="Google Shape;109;p45"/>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p45"/>
          <p:cNvSpPr txBox="1"/>
          <p:nvPr>
            <p:ph idx="1" type="body"/>
          </p:nvPr>
        </p:nvSpPr>
        <p:spPr>
          <a:xfrm>
            <a:off x="431886" y="1512000"/>
            <a:ext cx="5472114" cy="823912"/>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Clr>
                <a:srgbClr val="3F3F3F"/>
              </a:buClr>
              <a:buSzPts val="2400"/>
              <a:buNone/>
              <a:defRPr b="1" sz="2400"/>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1" name="Google Shape;111;p45"/>
          <p:cNvSpPr txBox="1"/>
          <p:nvPr>
            <p:ph idx="2" type="body"/>
          </p:nvPr>
        </p:nvSpPr>
        <p:spPr>
          <a:xfrm>
            <a:off x="6299886" y="1512000"/>
            <a:ext cx="5472114" cy="823912"/>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Clr>
                <a:srgbClr val="3F3F3F"/>
              </a:buClr>
              <a:buSzPts val="2400"/>
              <a:buNone/>
              <a:defRPr b="1" sz="2400"/>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2" name="Google Shape;112;p45"/>
          <p:cNvSpPr txBox="1"/>
          <p:nvPr>
            <p:ph idx="3" type="body"/>
          </p:nvPr>
        </p:nvSpPr>
        <p:spPr>
          <a:xfrm>
            <a:off x="6299886" y="2505075"/>
            <a:ext cx="5472114" cy="3684588"/>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45"/>
          <p:cNvSpPr txBox="1"/>
          <p:nvPr>
            <p:ph idx="4" type="body"/>
          </p:nvPr>
        </p:nvSpPr>
        <p:spPr>
          <a:xfrm>
            <a:off x="431887" y="2505075"/>
            <a:ext cx="5472114" cy="3684588"/>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14" name="Shape 114"/>
        <p:cNvGrpSpPr/>
        <p:nvPr/>
      </p:nvGrpSpPr>
      <p:grpSpPr>
        <a:xfrm>
          <a:off x="0" y="0"/>
          <a:ext cx="0" cy="0"/>
          <a:chOff x="0" y="0"/>
          <a:chExt cx="0" cy="0"/>
        </a:xfrm>
      </p:grpSpPr>
      <p:sp>
        <p:nvSpPr>
          <p:cNvPr id="115" name="Google Shape;115;p46"/>
          <p:cNvSpPr txBox="1"/>
          <p:nvPr>
            <p:ph idx="1" type="body"/>
          </p:nvPr>
        </p:nvSpPr>
        <p:spPr>
          <a:xfrm>
            <a:off x="431800" y="1008000"/>
            <a:ext cx="11339513" cy="360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1800"/>
              <a:buNone/>
              <a:defRPr>
                <a:solidFill>
                  <a:srgbClr val="3F3F3F"/>
                </a:solidFill>
              </a:defRPr>
            </a:lvl1pPr>
            <a:lvl2pPr indent="-228600" lvl="1" marL="914400" algn="l">
              <a:lnSpc>
                <a:spcPct val="90000"/>
              </a:lnSpc>
              <a:spcBef>
                <a:spcPts val="500"/>
              </a:spcBef>
              <a:spcAft>
                <a:spcPts val="0"/>
              </a:spcAft>
              <a:buClr>
                <a:srgbClr val="3F3F3F"/>
              </a:buClr>
              <a:buSzPts val="1600"/>
              <a:buNone/>
              <a:defRPr/>
            </a:lvl2pPr>
            <a:lvl3pPr indent="-228600" lvl="2" marL="1371600" algn="l">
              <a:lnSpc>
                <a:spcPct val="90000"/>
              </a:lnSpc>
              <a:spcBef>
                <a:spcPts val="500"/>
              </a:spcBef>
              <a:spcAft>
                <a:spcPts val="0"/>
              </a:spcAft>
              <a:buClr>
                <a:srgbClr val="3F3F3F"/>
              </a:buClr>
              <a:buSzPts val="1400"/>
              <a:buNone/>
              <a:defRPr/>
            </a:lvl3pPr>
            <a:lvl4pPr indent="-228600" lvl="3" marL="1828800" algn="l">
              <a:lnSpc>
                <a:spcPct val="90000"/>
              </a:lnSpc>
              <a:spcBef>
                <a:spcPts val="500"/>
              </a:spcBef>
              <a:spcAft>
                <a:spcPts val="0"/>
              </a:spcAft>
              <a:buClr>
                <a:srgbClr val="3F3F3F"/>
              </a:buClr>
              <a:buSzPts val="1400"/>
              <a:buNone/>
              <a:defRPr/>
            </a:lvl4pPr>
            <a:lvl5pPr indent="-228600" lvl="4" marL="2286000" algn="l">
              <a:lnSpc>
                <a:spcPct val="90000"/>
              </a:lnSpc>
              <a:spcBef>
                <a:spcPts val="500"/>
              </a:spcBef>
              <a:spcAft>
                <a:spcPts val="0"/>
              </a:spcAft>
              <a:buClr>
                <a:srgbClr val="3F3F3F"/>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6" name="Google Shape;116;p46"/>
          <p:cNvSpPr txBox="1"/>
          <p:nvPr>
            <p:ph idx="2" type="body"/>
          </p:nvPr>
        </p:nvSpPr>
        <p:spPr>
          <a:xfrm>
            <a:off x="432000" y="1512000"/>
            <a:ext cx="3600000" cy="467925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solidFill>
                  <a:srgbClr val="3F3F3F"/>
                </a:solidFill>
              </a:defRPr>
            </a:lvl1pPr>
            <a:lvl2pPr indent="-330200" lvl="1" marL="914400" algn="l">
              <a:lnSpc>
                <a:spcPct val="90000"/>
              </a:lnSpc>
              <a:spcBef>
                <a:spcPts val="500"/>
              </a:spcBef>
              <a:spcAft>
                <a:spcPts val="0"/>
              </a:spcAft>
              <a:buClr>
                <a:srgbClr val="3F3F3F"/>
              </a:buClr>
              <a:buSzPts val="1600"/>
              <a:buChar char="•"/>
              <a:defRPr>
                <a:solidFill>
                  <a:srgbClr val="3F3F3F"/>
                </a:solidFill>
              </a:defRPr>
            </a:lvl2pPr>
            <a:lvl3pPr indent="-317500" lvl="2" marL="1371600" algn="l">
              <a:lnSpc>
                <a:spcPct val="90000"/>
              </a:lnSpc>
              <a:spcBef>
                <a:spcPts val="500"/>
              </a:spcBef>
              <a:spcAft>
                <a:spcPts val="0"/>
              </a:spcAft>
              <a:buClr>
                <a:srgbClr val="3F3F3F"/>
              </a:buClr>
              <a:buSzPts val="1400"/>
              <a:buChar char="•"/>
              <a:defRPr>
                <a:solidFill>
                  <a:srgbClr val="3F3F3F"/>
                </a:solidFill>
              </a:defRPr>
            </a:lvl3pPr>
            <a:lvl4pPr indent="-317500" lvl="3" marL="1828800" algn="l">
              <a:lnSpc>
                <a:spcPct val="90000"/>
              </a:lnSpc>
              <a:spcBef>
                <a:spcPts val="500"/>
              </a:spcBef>
              <a:spcAft>
                <a:spcPts val="0"/>
              </a:spcAft>
              <a:buClr>
                <a:srgbClr val="3F3F3F"/>
              </a:buClr>
              <a:buSzPts val="1400"/>
              <a:buChar char="•"/>
              <a:defRPr>
                <a:solidFill>
                  <a:srgbClr val="3F3F3F"/>
                </a:solidFill>
              </a:defRPr>
            </a:lvl4pPr>
            <a:lvl5pPr indent="-317500" lvl="4" marL="2286000" algn="l">
              <a:lnSpc>
                <a:spcPct val="90000"/>
              </a:lnSpc>
              <a:spcBef>
                <a:spcPts val="500"/>
              </a:spcBef>
              <a:spcAft>
                <a:spcPts val="0"/>
              </a:spcAft>
              <a:buClr>
                <a:srgbClr val="3F3F3F"/>
              </a:buClr>
              <a:buSzPts val="1400"/>
              <a:buChar char="•"/>
              <a:defRPr>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 name="Google Shape;117;p46"/>
          <p:cNvSpPr txBox="1"/>
          <p:nvPr>
            <p:ph idx="3" type="body"/>
          </p:nvPr>
        </p:nvSpPr>
        <p:spPr>
          <a:xfrm>
            <a:off x="4301550" y="1511476"/>
            <a:ext cx="3600450" cy="4679249"/>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solidFill>
                  <a:srgbClr val="3F3F3F"/>
                </a:solidFill>
              </a:defRPr>
            </a:lvl1pPr>
            <a:lvl2pPr indent="-330200" lvl="1" marL="914400" algn="l">
              <a:lnSpc>
                <a:spcPct val="90000"/>
              </a:lnSpc>
              <a:spcBef>
                <a:spcPts val="500"/>
              </a:spcBef>
              <a:spcAft>
                <a:spcPts val="0"/>
              </a:spcAft>
              <a:buClr>
                <a:srgbClr val="3F3F3F"/>
              </a:buClr>
              <a:buSzPts val="1600"/>
              <a:buChar char="•"/>
              <a:defRPr>
                <a:solidFill>
                  <a:srgbClr val="3F3F3F"/>
                </a:solidFill>
              </a:defRPr>
            </a:lvl2pPr>
            <a:lvl3pPr indent="-317500" lvl="2" marL="1371600" algn="l">
              <a:lnSpc>
                <a:spcPct val="90000"/>
              </a:lnSpc>
              <a:spcBef>
                <a:spcPts val="500"/>
              </a:spcBef>
              <a:spcAft>
                <a:spcPts val="0"/>
              </a:spcAft>
              <a:buClr>
                <a:srgbClr val="3F3F3F"/>
              </a:buClr>
              <a:buSzPts val="1400"/>
              <a:buChar char="•"/>
              <a:defRPr>
                <a:solidFill>
                  <a:srgbClr val="3F3F3F"/>
                </a:solidFill>
              </a:defRPr>
            </a:lvl3pPr>
            <a:lvl4pPr indent="-317500" lvl="3" marL="1828800" algn="l">
              <a:lnSpc>
                <a:spcPct val="90000"/>
              </a:lnSpc>
              <a:spcBef>
                <a:spcPts val="500"/>
              </a:spcBef>
              <a:spcAft>
                <a:spcPts val="0"/>
              </a:spcAft>
              <a:buClr>
                <a:srgbClr val="3F3F3F"/>
              </a:buClr>
              <a:buSzPts val="1400"/>
              <a:buChar char="•"/>
              <a:defRPr>
                <a:solidFill>
                  <a:srgbClr val="3F3F3F"/>
                </a:solidFill>
              </a:defRPr>
            </a:lvl4pPr>
            <a:lvl5pPr indent="-317500" lvl="4" marL="2286000" algn="l">
              <a:lnSpc>
                <a:spcPct val="90000"/>
              </a:lnSpc>
              <a:spcBef>
                <a:spcPts val="500"/>
              </a:spcBef>
              <a:spcAft>
                <a:spcPts val="0"/>
              </a:spcAft>
              <a:buClr>
                <a:srgbClr val="3F3F3F"/>
              </a:buClr>
              <a:buSzPts val="1400"/>
              <a:buChar char="•"/>
              <a:defRPr>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 name="Google Shape;118;p46"/>
          <p:cNvSpPr txBox="1"/>
          <p:nvPr>
            <p:ph idx="4" type="body"/>
          </p:nvPr>
        </p:nvSpPr>
        <p:spPr>
          <a:xfrm>
            <a:off x="8171550" y="1511475"/>
            <a:ext cx="3600450" cy="467925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solidFill>
                  <a:srgbClr val="3F3F3F"/>
                </a:solidFill>
              </a:defRPr>
            </a:lvl1pPr>
            <a:lvl2pPr indent="-330200" lvl="1" marL="914400" algn="l">
              <a:lnSpc>
                <a:spcPct val="90000"/>
              </a:lnSpc>
              <a:spcBef>
                <a:spcPts val="500"/>
              </a:spcBef>
              <a:spcAft>
                <a:spcPts val="0"/>
              </a:spcAft>
              <a:buClr>
                <a:srgbClr val="3F3F3F"/>
              </a:buClr>
              <a:buSzPts val="1600"/>
              <a:buChar char="•"/>
              <a:defRPr>
                <a:solidFill>
                  <a:srgbClr val="3F3F3F"/>
                </a:solidFill>
              </a:defRPr>
            </a:lvl2pPr>
            <a:lvl3pPr indent="-317500" lvl="2" marL="1371600" algn="l">
              <a:lnSpc>
                <a:spcPct val="90000"/>
              </a:lnSpc>
              <a:spcBef>
                <a:spcPts val="500"/>
              </a:spcBef>
              <a:spcAft>
                <a:spcPts val="0"/>
              </a:spcAft>
              <a:buClr>
                <a:srgbClr val="3F3F3F"/>
              </a:buClr>
              <a:buSzPts val="1400"/>
              <a:buChar char="•"/>
              <a:defRPr>
                <a:solidFill>
                  <a:srgbClr val="3F3F3F"/>
                </a:solidFill>
              </a:defRPr>
            </a:lvl3pPr>
            <a:lvl4pPr indent="-317500" lvl="3" marL="1828800" algn="l">
              <a:lnSpc>
                <a:spcPct val="90000"/>
              </a:lnSpc>
              <a:spcBef>
                <a:spcPts val="500"/>
              </a:spcBef>
              <a:spcAft>
                <a:spcPts val="0"/>
              </a:spcAft>
              <a:buClr>
                <a:srgbClr val="3F3F3F"/>
              </a:buClr>
              <a:buSzPts val="1400"/>
              <a:buChar char="•"/>
              <a:defRPr>
                <a:solidFill>
                  <a:srgbClr val="3F3F3F"/>
                </a:solidFill>
              </a:defRPr>
            </a:lvl4pPr>
            <a:lvl5pPr indent="-317500" lvl="4" marL="2286000" algn="l">
              <a:lnSpc>
                <a:spcPct val="90000"/>
              </a:lnSpc>
              <a:spcBef>
                <a:spcPts val="500"/>
              </a:spcBef>
              <a:spcAft>
                <a:spcPts val="0"/>
              </a:spcAft>
              <a:buClr>
                <a:srgbClr val="3F3F3F"/>
              </a:buClr>
              <a:buSzPts val="1400"/>
              <a:buChar char="•"/>
              <a:defRPr>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 name="Google Shape;119;p46"/>
          <p:cNvSpPr txBox="1"/>
          <p:nvPr>
            <p:ph idx="11" type="ftr"/>
          </p:nvPr>
        </p:nvSpPr>
        <p:spPr>
          <a:xfrm>
            <a:off x="144000" y="6322399"/>
            <a:ext cx="4114800"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46"/>
          <p:cNvSpPr txBox="1"/>
          <p:nvPr>
            <p:ph idx="12" type="sldNum"/>
          </p:nvPr>
        </p:nvSpPr>
        <p:spPr>
          <a:xfrm>
            <a:off x="11677425" y="6322399"/>
            <a:ext cx="370575" cy="365125"/>
          </a:xfrm>
          <a:prstGeom prst="rect">
            <a:avLst/>
          </a:prstGeom>
          <a:solidFill>
            <a:schemeClr val="lt1"/>
          </a:solidFill>
          <a:ln cap="flat" cmpd="sng" w="9525">
            <a:solidFill>
              <a:srgbClr val="D8D8D8"/>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21" name="Google Shape;121;p46"/>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Column">
  <p:cSld name="5 Column">
    <p:spTree>
      <p:nvGrpSpPr>
        <p:cNvPr id="122" name="Shape 122"/>
        <p:cNvGrpSpPr/>
        <p:nvPr/>
      </p:nvGrpSpPr>
      <p:grpSpPr>
        <a:xfrm>
          <a:off x="0" y="0"/>
          <a:ext cx="0" cy="0"/>
          <a:chOff x="0" y="0"/>
          <a:chExt cx="0" cy="0"/>
        </a:xfrm>
      </p:grpSpPr>
      <p:sp>
        <p:nvSpPr>
          <p:cNvPr id="123" name="Google Shape;123;p47"/>
          <p:cNvSpPr txBox="1"/>
          <p:nvPr>
            <p:ph idx="1" type="body"/>
          </p:nvPr>
        </p:nvSpPr>
        <p:spPr>
          <a:xfrm>
            <a:off x="431800" y="1008000"/>
            <a:ext cx="11339513" cy="360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1800"/>
              <a:buNone/>
              <a:defRPr>
                <a:solidFill>
                  <a:srgbClr val="3F3F3F"/>
                </a:solidFill>
              </a:defRPr>
            </a:lvl1pPr>
            <a:lvl2pPr indent="-228600" lvl="1" marL="914400" algn="l">
              <a:lnSpc>
                <a:spcPct val="90000"/>
              </a:lnSpc>
              <a:spcBef>
                <a:spcPts val="500"/>
              </a:spcBef>
              <a:spcAft>
                <a:spcPts val="0"/>
              </a:spcAft>
              <a:buClr>
                <a:srgbClr val="3F3F3F"/>
              </a:buClr>
              <a:buSzPts val="1600"/>
              <a:buNone/>
              <a:defRPr/>
            </a:lvl2pPr>
            <a:lvl3pPr indent="-228600" lvl="2" marL="1371600" algn="l">
              <a:lnSpc>
                <a:spcPct val="90000"/>
              </a:lnSpc>
              <a:spcBef>
                <a:spcPts val="500"/>
              </a:spcBef>
              <a:spcAft>
                <a:spcPts val="0"/>
              </a:spcAft>
              <a:buClr>
                <a:srgbClr val="3F3F3F"/>
              </a:buClr>
              <a:buSzPts val="1400"/>
              <a:buNone/>
              <a:defRPr/>
            </a:lvl3pPr>
            <a:lvl4pPr indent="-228600" lvl="3" marL="1828800" algn="l">
              <a:lnSpc>
                <a:spcPct val="90000"/>
              </a:lnSpc>
              <a:spcBef>
                <a:spcPts val="500"/>
              </a:spcBef>
              <a:spcAft>
                <a:spcPts val="0"/>
              </a:spcAft>
              <a:buClr>
                <a:srgbClr val="3F3F3F"/>
              </a:buClr>
              <a:buSzPts val="1400"/>
              <a:buNone/>
              <a:defRPr/>
            </a:lvl4pPr>
            <a:lvl5pPr indent="-228600" lvl="4" marL="2286000" algn="l">
              <a:lnSpc>
                <a:spcPct val="90000"/>
              </a:lnSpc>
              <a:spcBef>
                <a:spcPts val="500"/>
              </a:spcBef>
              <a:spcAft>
                <a:spcPts val="0"/>
              </a:spcAft>
              <a:buClr>
                <a:srgbClr val="3F3F3F"/>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4" name="Google Shape;124;p47"/>
          <p:cNvSpPr txBox="1"/>
          <p:nvPr>
            <p:ph idx="2" type="body"/>
          </p:nvPr>
        </p:nvSpPr>
        <p:spPr>
          <a:xfrm>
            <a:off x="432000" y="1512000"/>
            <a:ext cx="2160000" cy="467925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solidFill>
                  <a:srgbClr val="3F3F3F"/>
                </a:solidFill>
              </a:defRPr>
            </a:lvl1pPr>
            <a:lvl2pPr indent="-330200" lvl="1" marL="914400" algn="l">
              <a:lnSpc>
                <a:spcPct val="90000"/>
              </a:lnSpc>
              <a:spcBef>
                <a:spcPts val="500"/>
              </a:spcBef>
              <a:spcAft>
                <a:spcPts val="0"/>
              </a:spcAft>
              <a:buClr>
                <a:srgbClr val="3F3F3F"/>
              </a:buClr>
              <a:buSzPts val="1600"/>
              <a:buChar char="•"/>
              <a:defRPr>
                <a:solidFill>
                  <a:srgbClr val="3F3F3F"/>
                </a:solidFill>
              </a:defRPr>
            </a:lvl2pPr>
            <a:lvl3pPr indent="-317500" lvl="2" marL="1371600" algn="l">
              <a:lnSpc>
                <a:spcPct val="90000"/>
              </a:lnSpc>
              <a:spcBef>
                <a:spcPts val="500"/>
              </a:spcBef>
              <a:spcAft>
                <a:spcPts val="0"/>
              </a:spcAft>
              <a:buClr>
                <a:srgbClr val="3F3F3F"/>
              </a:buClr>
              <a:buSzPts val="1400"/>
              <a:buChar char="•"/>
              <a:defRPr>
                <a:solidFill>
                  <a:srgbClr val="3F3F3F"/>
                </a:solidFill>
              </a:defRPr>
            </a:lvl3pPr>
            <a:lvl4pPr indent="-317500" lvl="3" marL="1828800" algn="l">
              <a:lnSpc>
                <a:spcPct val="90000"/>
              </a:lnSpc>
              <a:spcBef>
                <a:spcPts val="500"/>
              </a:spcBef>
              <a:spcAft>
                <a:spcPts val="0"/>
              </a:spcAft>
              <a:buClr>
                <a:srgbClr val="3F3F3F"/>
              </a:buClr>
              <a:buSzPts val="1400"/>
              <a:buChar char="•"/>
              <a:defRPr>
                <a:solidFill>
                  <a:srgbClr val="3F3F3F"/>
                </a:solidFill>
              </a:defRPr>
            </a:lvl4pPr>
            <a:lvl5pPr indent="-317500" lvl="4" marL="2286000" algn="l">
              <a:lnSpc>
                <a:spcPct val="90000"/>
              </a:lnSpc>
              <a:spcBef>
                <a:spcPts val="500"/>
              </a:spcBef>
              <a:spcAft>
                <a:spcPts val="0"/>
              </a:spcAft>
              <a:buClr>
                <a:srgbClr val="3F3F3F"/>
              </a:buClr>
              <a:buSzPts val="1400"/>
              <a:buChar char="•"/>
              <a:defRPr>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5" name="Google Shape;125;p47"/>
          <p:cNvSpPr txBox="1"/>
          <p:nvPr>
            <p:ph idx="3" type="body"/>
          </p:nvPr>
        </p:nvSpPr>
        <p:spPr>
          <a:xfrm>
            <a:off x="2726412" y="1512000"/>
            <a:ext cx="2160588" cy="467925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solidFill>
                  <a:srgbClr val="3F3F3F"/>
                </a:solidFill>
              </a:defRPr>
            </a:lvl1pPr>
            <a:lvl2pPr indent="-330200" lvl="1" marL="914400" algn="l">
              <a:lnSpc>
                <a:spcPct val="90000"/>
              </a:lnSpc>
              <a:spcBef>
                <a:spcPts val="500"/>
              </a:spcBef>
              <a:spcAft>
                <a:spcPts val="0"/>
              </a:spcAft>
              <a:buClr>
                <a:srgbClr val="3F3F3F"/>
              </a:buClr>
              <a:buSzPts val="1600"/>
              <a:buChar char="•"/>
              <a:defRPr>
                <a:solidFill>
                  <a:srgbClr val="3F3F3F"/>
                </a:solidFill>
              </a:defRPr>
            </a:lvl2pPr>
            <a:lvl3pPr indent="-317500" lvl="2" marL="1371600" algn="l">
              <a:lnSpc>
                <a:spcPct val="90000"/>
              </a:lnSpc>
              <a:spcBef>
                <a:spcPts val="500"/>
              </a:spcBef>
              <a:spcAft>
                <a:spcPts val="0"/>
              </a:spcAft>
              <a:buClr>
                <a:srgbClr val="3F3F3F"/>
              </a:buClr>
              <a:buSzPts val="1400"/>
              <a:buChar char="•"/>
              <a:defRPr>
                <a:solidFill>
                  <a:srgbClr val="3F3F3F"/>
                </a:solidFill>
              </a:defRPr>
            </a:lvl3pPr>
            <a:lvl4pPr indent="-317500" lvl="3" marL="1828800" algn="l">
              <a:lnSpc>
                <a:spcPct val="90000"/>
              </a:lnSpc>
              <a:spcBef>
                <a:spcPts val="500"/>
              </a:spcBef>
              <a:spcAft>
                <a:spcPts val="0"/>
              </a:spcAft>
              <a:buClr>
                <a:srgbClr val="3F3F3F"/>
              </a:buClr>
              <a:buSzPts val="1400"/>
              <a:buChar char="•"/>
              <a:defRPr>
                <a:solidFill>
                  <a:srgbClr val="3F3F3F"/>
                </a:solidFill>
              </a:defRPr>
            </a:lvl4pPr>
            <a:lvl5pPr indent="-317500" lvl="4" marL="2286000" algn="l">
              <a:lnSpc>
                <a:spcPct val="90000"/>
              </a:lnSpc>
              <a:spcBef>
                <a:spcPts val="500"/>
              </a:spcBef>
              <a:spcAft>
                <a:spcPts val="0"/>
              </a:spcAft>
              <a:buClr>
                <a:srgbClr val="3F3F3F"/>
              </a:buClr>
              <a:buSzPts val="1400"/>
              <a:buChar char="•"/>
              <a:defRPr>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 name="Google Shape;126;p47"/>
          <p:cNvSpPr txBox="1"/>
          <p:nvPr>
            <p:ph idx="4" type="body"/>
          </p:nvPr>
        </p:nvSpPr>
        <p:spPr>
          <a:xfrm>
            <a:off x="5021412" y="1512000"/>
            <a:ext cx="2160588" cy="467925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solidFill>
                  <a:srgbClr val="3F3F3F"/>
                </a:solidFill>
              </a:defRPr>
            </a:lvl1pPr>
            <a:lvl2pPr indent="-330200" lvl="1" marL="914400" algn="l">
              <a:lnSpc>
                <a:spcPct val="90000"/>
              </a:lnSpc>
              <a:spcBef>
                <a:spcPts val="500"/>
              </a:spcBef>
              <a:spcAft>
                <a:spcPts val="0"/>
              </a:spcAft>
              <a:buClr>
                <a:srgbClr val="3F3F3F"/>
              </a:buClr>
              <a:buSzPts val="1600"/>
              <a:buChar char="•"/>
              <a:defRPr>
                <a:solidFill>
                  <a:srgbClr val="3F3F3F"/>
                </a:solidFill>
              </a:defRPr>
            </a:lvl2pPr>
            <a:lvl3pPr indent="-317500" lvl="2" marL="1371600" algn="l">
              <a:lnSpc>
                <a:spcPct val="90000"/>
              </a:lnSpc>
              <a:spcBef>
                <a:spcPts val="500"/>
              </a:spcBef>
              <a:spcAft>
                <a:spcPts val="0"/>
              </a:spcAft>
              <a:buClr>
                <a:srgbClr val="3F3F3F"/>
              </a:buClr>
              <a:buSzPts val="1400"/>
              <a:buChar char="•"/>
              <a:defRPr>
                <a:solidFill>
                  <a:srgbClr val="3F3F3F"/>
                </a:solidFill>
              </a:defRPr>
            </a:lvl3pPr>
            <a:lvl4pPr indent="-317500" lvl="3" marL="1828800" algn="l">
              <a:lnSpc>
                <a:spcPct val="90000"/>
              </a:lnSpc>
              <a:spcBef>
                <a:spcPts val="500"/>
              </a:spcBef>
              <a:spcAft>
                <a:spcPts val="0"/>
              </a:spcAft>
              <a:buClr>
                <a:srgbClr val="3F3F3F"/>
              </a:buClr>
              <a:buSzPts val="1400"/>
              <a:buChar char="•"/>
              <a:defRPr>
                <a:solidFill>
                  <a:srgbClr val="3F3F3F"/>
                </a:solidFill>
              </a:defRPr>
            </a:lvl4pPr>
            <a:lvl5pPr indent="-317500" lvl="4" marL="2286000" algn="l">
              <a:lnSpc>
                <a:spcPct val="90000"/>
              </a:lnSpc>
              <a:spcBef>
                <a:spcPts val="500"/>
              </a:spcBef>
              <a:spcAft>
                <a:spcPts val="0"/>
              </a:spcAft>
              <a:buClr>
                <a:srgbClr val="3F3F3F"/>
              </a:buClr>
              <a:buSzPts val="1400"/>
              <a:buChar char="•"/>
              <a:defRPr>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7" name="Google Shape;127;p47"/>
          <p:cNvSpPr txBox="1"/>
          <p:nvPr>
            <p:ph idx="5" type="body"/>
          </p:nvPr>
        </p:nvSpPr>
        <p:spPr>
          <a:xfrm>
            <a:off x="7316412" y="1507535"/>
            <a:ext cx="2160588" cy="467925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solidFill>
                  <a:srgbClr val="3F3F3F"/>
                </a:solidFill>
              </a:defRPr>
            </a:lvl1pPr>
            <a:lvl2pPr indent="-330200" lvl="1" marL="914400" algn="l">
              <a:lnSpc>
                <a:spcPct val="90000"/>
              </a:lnSpc>
              <a:spcBef>
                <a:spcPts val="500"/>
              </a:spcBef>
              <a:spcAft>
                <a:spcPts val="0"/>
              </a:spcAft>
              <a:buClr>
                <a:srgbClr val="3F3F3F"/>
              </a:buClr>
              <a:buSzPts val="1600"/>
              <a:buChar char="•"/>
              <a:defRPr>
                <a:solidFill>
                  <a:srgbClr val="3F3F3F"/>
                </a:solidFill>
              </a:defRPr>
            </a:lvl2pPr>
            <a:lvl3pPr indent="-317500" lvl="2" marL="1371600" algn="l">
              <a:lnSpc>
                <a:spcPct val="90000"/>
              </a:lnSpc>
              <a:spcBef>
                <a:spcPts val="500"/>
              </a:spcBef>
              <a:spcAft>
                <a:spcPts val="0"/>
              </a:spcAft>
              <a:buClr>
                <a:srgbClr val="3F3F3F"/>
              </a:buClr>
              <a:buSzPts val="1400"/>
              <a:buChar char="•"/>
              <a:defRPr>
                <a:solidFill>
                  <a:srgbClr val="3F3F3F"/>
                </a:solidFill>
              </a:defRPr>
            </a:lvl3pPr>
            <a:lvl4pPr indent="-317500" lvl="3" marL="1828800" algn="l">
              <a:lnSpc>
                <a:spcPct val="90000"/>
              </a:lnSpc>
              <a:spcBef>
                <a:spcPts val="500"/>
              </a:spcBef>
              <a:spcAft>
                <a:spcPts val="0"/>
              </a:spcAft>
              <a:buClr>
                <a:srgbClr val="3F3F3F"/>
              </a:buClr>
              <a:buSzPts val="1400"/>
              <a:buChar char="•"/>
              <a:defRPr>
                <a:solidFill>
                  <a:srgbClr val="3F3F3F"/>
                </a:solidFill>
              </a:defRPr>
            </a:lvl4pPr>
            <a:lvl5pPr indent="-317500" lvl="4" marL="2286000" algn="l">
              <a:lnSpc>
                <a:spcPct val="90000"/>
              </a:lnSpc>
              <a:spcBef>
                <a:spcPts val="500"/>
              </a:spcBef>
              <a:spcAft>
                <a:spcPts val="0"/>
              </a:spcAft>
              <a:buClr>
                <a:srgbClr val="3F3F3F"/>
              </a:buClr>
              <a:buSzPts val="1400"/>
              <a:buChar char="•"/>
              <a:defRPr>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8" name="Google Shape;128;p47"/>
          <p:cNvSpPr txBox="1"/>
          <p:nvPr>
            <p:ph idx="6" type="body"/>
          </p:nvPr>
        </p:nvSpPr>
        <p:spPr>
          <a:xfrm>
            <a:off x="9611412" y="1507535"/>
            <a:ext cx="2160588" cy="4683715"/>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solidFill>
                  <a:srgbClr val="3F3F3F"/>
                </a:solidFill>
              </a:defRPr>
            </a:lvl1pPr>
            <a:lvl2pPr indent="-330200" lvl="1" marL="914400" algn="l">
              <a:lnSpc>
                <a:spcPct val="90000"/>
              </a:lnSpc>
              <a:spcBef>
                <a:spcPts val="500"/>
              </a:spcBef>
              <a:spcAft>
                <a:spcPts val="0"/>
              </a:spcAft>
              <a:buClr>
                <a:srgbClr val="3F3F3F"/>
              </a:buClr>
              <a:buSzPts val="1600"/>
              <a:buChar char="•"/>
              <a:defRPr>
                <a:solidFill>
                  <a:srgbClr val="3F3F3F"/>
                </a:solidFill>
              </a:defRPr>
            </a:lvl2pPr>
            <a:lvl3pPr indent="-317500" lvl="2" marL="1371600" algn="l">
              <a:lnSpc>
                <a:spcPct val="90000"/>
              </a:lnSpc>
              <a:spcBef>
                <a:spcPts val="500"/>
              </a:spcBef>
              <a:spcAft>
                <a:spcPts val="0"/>
              </a:spcAft>
              <a:buClr>
                <a:srgbClr val="3F3F3F"/>
              </a:buClr>
              <a:buSzPts val="1400"/>
              <a:buChar char="•"/>
              <a:defRPr>
                <a:solidFill>
                  <a:srgbClr val="3F3F3F"/>
                </a:solidFill>
              </a:defRPr>
            </a:lvl3pPr>
            <a:lvl4pPr indent="-317500" lvl="3" marL="1828800" algn="l">
              <a:lnSpc>
                <a:spcPct val="90000"/>
              </a:lnSpc>
              <a:spcBef>
                <a:spcPts val="500"/>
              </a:spcBef>
              <a:spcAft>
                <a:spcPts val="0"/>
              </a:spcAft>
              <a:buClr>
                <a:srgbClr val="3F3F3F"/>
              </a:buClr>
              <a:buSzPts val="1400"/>
              <a:buChar char="•"/>
              <a:defRPr>
                <a:solidFill>
                  <a:srgbClr val="3F3F3F"/>
                </a:solidFill>
              </a:defRPr>
            </a:lvl4pPr>
            <a:lvl5pPr indent="-317500" lvl="4" marL="2286000" algn="l">
              <a:lnSpc>
                <a:spcPct val="90000"/>
              </a:lnSpc>
              <a:spcBef>
                <a:spcPts val="500"/>
              </a:spcBef>
              <a:spcAft>
                <a:spcPts val="0"/>
              </a:spcAft>
              <a:buClr>
                <a:srgbClr val="3F3F3F"/>
              </a:buClr>
              <a:buSzPts val="1400"/>
              <a:buChar char="•"/>
              <a:defRPr>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 name="Google Shape;129;p47"/>
          <p:cNvSpPr txBox="1"/>
          <p:nvPr>
            <p:ph idx="11" type="ftr"/>
          </p:nvPr>
        </p:nvSpPr>
        <p:spPr>
          <a:xfrm>
            <a:off x="144000" y="6322399"/>
            <a:ext cx="4114800"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47"/>
          <p:cNvSpPr txBox="1"/>
          <p:nvPr>
            <p:ph idx="12" type="sldNum"/>
          </p:nvPr>
        </p:nvSpPr>
        <p:spPr>
          <a:xfrm>
            <a:off x="11677425" y="6322399"/>
            <a:ext cx="370575" cy="365125"/>
          </a:xfrm>
          <a:prstGeom prst="rect">
            <a:avLst/>
          </a:prstGeom>
          <a:solidFill>
            <a:schemeClr val="lt1"/>
          </a:solidFill>
          <a:ln cap="flat" cmpd="sng" w="9525">
            <a:solidFill>
              <a:srgbClr val="D8D8D8"/>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31" name="Google Shape;131;p47"/>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32" name="Shape 132"/>
        <p:cNvGrpSpPr/>
        <p:nvPr/>
      </p:nvGrpSpPr>
      <p:grpSpPr>
        <a:xfrm>
          <a:off x="0" y="0"/>
          <a:ext cx="0" cy="0"/>
          <a:chOff x="0" y="0"/>
          <a:chExt cx="0" cy="0"/>
        </a:xfrm>
      </p:grpSpPr>
      <p:sp>
        <p:nvSpPr>
          <p:cNvPr id="133" name="Google Shape;133;p48"/>
          <p:cNvSpPr txBox="1"/>
          <p:nvPr>
            <p:ph idx="11" type="ftr"/>
          </p:nvPr>
        </p:nvSpPr>
        <p:spPr>
          <a:xfrm>
            <a:off x="144000" y="6322399"/>
            <a:ext cx="4114800"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48"/>
          <p:cNvSpPr txBox="1"/>
          <p:nvPr>
            <p:ph idx="12" type="sldNum"/>
          </p:nvPr>
        </p:nvSpPr>
        <p:spPr>
          <a:xfrm>
            <a:off x="11677425" y="6322399"/>
            <a:ext cx="370575" cy="365125"/>
          </a:xfrm>
          <a:prstGeom prst="rect">
            <a:avLst/>
          </a:prstGeom>
          <a:solidFill>
            <a:schemeClr val="lt1"/>
          </a:solidFill>
          <a:ln cap="flat" cmpd="sng" w="9525">
            <a:solidFill>
              <a:srgbClr val="D8D8D8"/>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35" name="Google Shape;135;p48"/>
          <p:cNvSpPr txBox="1"/>
          <p:nvPr>
            <p:ph type="ctrTitle"/>
          </p:nvPr>
        </p:nvSpPr>
        <p:spPr>
          <a:xfrm>
            <a:off x="355601" y="3263898"/>
            <a:ext cx="4840085" cy="1626013"/>
          </a:xfrm>
          <a:prstGeom prst="rect">
            <a:avLst/>
          </a:prstGeom>
          <a:gradFill>
            <a:gsLst>
              <a:gs pos="0">
                <a:srgbClr val="CDE1FF">
                  <a:alpha val="49803"/>
                </a:srgbClr>
              </a:gs>
              <a:gs pos="31860">
                <a:srgbClr val="FFFFFF">
                  <a:alpha val="89803"/>
                </a:srgbClr>
              </a:gs>
              <a:gs pos="58999">
                <a:schemeClr val="lt1"/>
              </a:gs>
              <a:gs pos="100000">
                <a:schemeClr val="lt1"/>
              </a:gs>
            </a:gsLst>
            <a:lin ang="3600000" scaled="0"/>
          </a:gradFill>
          <a:ln>
            <a:noFill/>
          </a:ln>
        </p:spPr>
        <p:txBody>
          <a:bodyPr anchorCtr="0" anchor="b" bIns="180000" lIns="72000" spcFirstLastPara="1" rIns="180000" wrap="square" tIns="0">
            <a:noAutofit/>
          </a:bodyPr>
          <a:lstStyle>
            <a:lvl1pPr lvl="0" algn="r">
              <a:lnSpc>
                <a:spcPct val="104444"/>
              </a:lnSpc>
              <a:spcBef>
                <a:spcPts val="0"/>
              </a:spcBef>
              <a:spcAft>
                <a:spcPts val="0"/>
              </a:spcAft>
              <a:buClr>
                <a:schemeClr val="dk1"/>
              </a:buClr>
              <a:buSzPts val="4500"/>
              <a:buFont typeface="Rockwell"/>
              <a:buNone/>
              <a:defRPr sz="45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 name="Google Shape;136;p48"/>
          <p:cNvSpPr txBox="1"/>
          <p:nvPr>
            <p:ph idx="1" type="body"/>
          </p:nvPr>
        </p:nvSpPr>
        <p:spPr>
          <a:xfrm>
            <a:off x="355601" y="4889910"/>
            <a:ext cx="4840085" cy="816077"/>
          </a:xfrm>
          <a:prstGeom prst="rect">
            <a:avLst/>
          </a:prstGeom>
          <a:solidFill>
            <a:schemeClr val="lt1">
              <a:alpha val="80000"/>
            </a:schemeClr>
          </a:solidFill>
          <a:ln cap="flat" cmpd="sng" w="9525">
            <a:solidFill>
              <a:srgbClr val="F2F2F2"/>
            </a:solidFill>
            <a:prstDash val="solid"/>
            <a:round/>
            <a:headEnd len="sm" w="sm" type="none"/>
            <a:tailEnd len="sm" w="sm" type="none"/>
          </a:ln>
        </p:spPr>
        <p:txBody>
          <a:bodyPr anchorCtr="0" anchor="t" bIns="0" lIns="0" spcFirstLastPara="1" rIns="180000" wrap="square" tIns="144000">
            <a:noAutofit/>
          </a:bodyPr>
          <a:lstStyle>
            <a:lvl1pPr indent="-228600" lvl="0" marL="457200" algn="r">
              <a:lnSpc>
                <a:spcPct val="90000"/>
              </a:lnSpc>
              <a:spcBef>
                <a:spcPts val="1000"/>
              </a:spcBef>
              <a:spcAft>
                <a:spcPts val="0"/>
              </a:spcAft>
              <a:buClr>
                <a:schemeClr val="dk1"/>
              </a:buClr>
              <a:buSzPts val="1800"/>
              <a:buNone/>
              <a:defRPr>
                <a:solidFill>
                  <a:schemeClr val="dk1"/>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7" name="Google Shape;137;p48"/>
          <p:cNvSpPr txBox="1"/>
          <p:nvPr>
            <p:ph idx="2" type="body"/>
          </p:nvPr>
        </p:nvSpPr>
        <p:spPr>
          <a:xfrm>
            <a:off x="6096000" y="987425"/>
            <a:ext cx="5472000" cy="4718562"/>
          </a:xfrm>
          <a:prstGeom prst="rect">
            <a:avLst/>
          </a:prstGeom>
          <a:noFill/>
          <a:ln>
            <a:noFill/>
          </a:ln>
        </p:spPr>
        <p:txBody>
          <a:bodyPr anchorCtr="0" anchor="t" bIns="0" lIns="0" spcFirstLastPara="1" rIns="0" wrap="square" tIns="0">
            <a:noAutofit/>
          </a:bodyPr>
          <a:lstStyle>
            <a:lvl1pPr indent="-381000" lvl="0" marL="457200" algn="l">
              <a:lnSpc>
                <a:spcPct val="90000"/>
              </a:lnSpc>
              <a:spcBef>
                <a:spcPts val="1000"/>
              </a:spcBef>
              <a:spcAft>
                <a:spcPts val="0"/>
              </a:spcAft>
              <a:buClr>
                <a:srgbClr val="3F3F3F"/>
              </a:buClr>
              <a:buSzPts val="2400"/>
              <a:buChar char="•"/>
              <a:defRPr sz="2400"/>
            </a:lvl1pPr>
            <a:lvl2pPr indent="-355600" lvl="1" marL="914400" algn="l">
              <a:lnSpc>
                <a:spcPct val="90000"/>
              </a:lnSpc>
              <a:spcBef>
                <a:spcPts val="500"/>
              </a:spcBef>
              <a:spcAft>
                <a:spcPts val="0"/>
              </a:spcAft>
              <a:buClr>
                <a:srgbClr val="3F3F3F"/>
              </a:buClr>
              <a:buSzPts val="2000"/>
              <a:buChar char="•"/>
              <a:defRPr sz="2000"/>
            </a:lvl2pPr>
            <a:lvl3pPr indent="-342900" lvl="2" marL="1371600" algn="l">
              <a:lnSpc>
                <a:spcPct val="90000"/>
              </a:lnSpc>
              <a:spcBef>
                <a:spcPts val="500"/>
              </a:spcBef>
              <a:spcAft>
                <a:spcPts val="0"/>
              </a:spcAft>
              <a:buClr>
                <a:srgbClr val="3F3F3F"/>
              </a:buClr>
              <a:buSzPts val="1800"/>
              <a:buChar char="•"/>
              <a:defRPr sz="1800"/>
            </a:lvl3pPr>
            <a:lvl4pPr indent="-330200" lvl="3" marL="1828800" algn="l">
              <a:lnSpc>
                <a:spcPct val="90000"/>
              </a:lnSpc>
              <a:spcBef>
                <a:spcPts val="500"/>
              </a:spcBef>
              <a:spcAft>
                <a:spcPts val="0"/>
              </a:spcAft>
              <a:buClr>
                <a:srgbClr val="3F3F3F"/>
              </a:buClr>
              <a:buSzPts val="1600"/>
              <a:buChar char="•"/>
              <a:defRPr sz="1600"/>
            </a:lvl4pPr>
            <a:lvl5pPr indent="-330200" lvl="4" marL="2286000" algn="l">
              <a:lnSpc>
                <a:spcPct val="90000"/>
              </a:lnSpc>
              <a:spcBef>
                <a:spcPts val="500"/>
              </a:spcBef>
              <a:spcAft>
                <a:spcPts val="0"/>
              </a:spcAft>
              <a:buClr>
                <a:srgbClr val="3F3F3F"/>
              </a:buClr>
              <a:buSzPts val="1600"/>
              <a:buChar char="•"/>
              <a:defRPr sz="16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38" name="Shape 138"/>
        <p:cNvGrpSpPr/>
        <p:nvPr/>
      </p:nvGrpSpPr>
      <p:grpSpPr>
        <a:xfrm>
          <a:off x="0" y="0"/>
          <a:ext cx="0" cy="0"/>
          <a:chOff x="0" y="0"/>
          <a:chExt cx="0" cy="0"/>
        </a:xfrm>
      </p:grpSpPr>
      <p:sp>
        <p:nvSpPr>
          <p:cNvPr id="139" name="Google Shape;139;p49"/>
          <p:cNvSpPr txBox="1"/>
          <p:nvPr>
            <p:ph idx="11" type="ftr"/>
          </p:nvPr>
        </p:nvSpPr>
        <p:spPr>
          <a:xfrm>
            <a:off x="144000" y="6322399"/>
            <a:ext cx="4114800"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49"/>
          <p:cNvSpPr txBox="1"/>
          <p:nvPr>
            <p:ph idx="12" type="sldNum"/>
          </p:nvPr>
        </p:nvSpPr>
        <p:spPr>
          <a:xfrm>
            <a:off x="11677425" y="6322399"/>
            <a:ext cx="370575" cy="365125"/>
          </a:xfrm>
          <a:prstGeom prst="rect">
            <a:avLst/>
          </a:prstGeom>
          <a:solidFill>
            <a:schemeClr val="lt1"/>
          </a:solidFill>
          <a:ln cap="flat" cmpd="sng" w="9525">
            <a:solidFill>
              <a:srgbClr val="D8D8D8"/>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41" name="Google Shape;141;p49"/>
          <p:cNvSpPr txBox="1"/>
          <p:nvPr>
            <p:ph type="ctrTitle"/>
          </p:nvPr>
        </p:nvSpPr>
        <p:spPr>
          <a:xfrm>
            <a:off x="355601" y="3263898"/>
            <a:ext cx="4840085" cy="1626013"/>
          </a:xfrm>
          <a:prstGeom prst="rect">
            <a:avLst/>
          </a:prstGeom>
          <a:gradFill>
            <a:gsLst>
              <a:gs pos="0">
                <a:srgbClr val="CDE1FF">
                  <a:alpha val="49803"/>
                </a:srgbClr>
              </a:gs>
              <a:gs pos="31860">
                <a:srgbClr val="FFFFFF">
                  <a:alpha val="89803"/>
                </a:srgbClr>
              </a:gs>
              <a:gs pos="58999">
                <a:schemeClr val="lt1"/>
              </a:gs>
              <a:gs pos="100000">
                <a:schemeClr val="lt1"/>
              </a:gs>
            </a:gsLst>
            <a:lin ang="3600000" scaled="0"/>
          </a:gradFill>
          <a:ln>
            <a:noFill/>
          </a:ln>
        </p:spPr>
        <p:txBody>
          <a:bodyPr anchorCtr="0" anchor="b" bIns="180000" lIns="72000" spcFirstLastPara="1" rIns="180000" wrap="square" tIns="0">
            <a:noAutofit/>
          </a:bodyPr>
          <a:lstStyle>
            <a:lvl1pPr lvl="0" algn="r">
              <a:lnSpc>
                <a:spcPct val="104444"/>
              </a:lnSpc>
              <a:spcBef>
                <a:spcPts val="0"/>
              </a:spcBef>
              <a:spcAft>
                <a:spcPts val="0"/>
              </a:spcAft>
              <a:buClr>
                <a:schemeClr val="dk1"/>
              </a:buClr>
              <a:buSzPts val="4500"/>
              <a:buFont typeface="Rockwell"/>
              <a:buNone/>
              <a:defRPr sz="45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2" name="Google Shape;142;p49"/>
          <p:cNvSpPr txBox="1"/>
          <p:nvPr>
            <p:ph idx="1" type="body"/>
          </p:nvPr>
        </p:nvSpPr>
        <p:spPr>
          <a:xfrm>
            <a:off x="355601" y="4889910"/>
            <a:ext cx="4840085" cy="816077"/>
          </a:xfrm>
          <a:prstGeom prst="rect">
            <a:avLst/>
          </a:prstGeom>
          <a:solidFill>
            <a:schemeClr val="lt1">
              <a:alpha val="80000"/>
            </a:schemeClr>
          </a:solidFill>
          <a:ln cap="flat" cmpd="sng" w="9525">
            <a:solidFill>
              <a:srgbClr val="F2F2F2"/>
            </a:solidFill>
            <a:prstDash val="solid"/>
            <a:round/>
            <a:headEnd len="sm" w="sm" type="none"/>
            <a:tailEnd len="sm" w="sm" type="none"/>
          </a:ln>
        </p:spPr>
        <p:txBody>
          <a:bodyPr anchorCtr="0" anchor="t" bIns="0" lIns="0" spcFirstLastPara="1" rIns="180000" wrap="square" tIns="144000">
            <a:noAutofit/>
          </a:bodyPr>
          <a:lstStyle>
            <a:lvl1pPr indent="-228600" lvl="0" marL="457200" algn="r">
              <a:lnSpc>
                <a:spcPct val="90000"/>
              </a:lnSpc>
              <a:spcBef>
                <a:spcPts val="1000"/>
              </a:spcBef>
              <a:spcAft>
                <a:spcPts val="0"/>
              </a:spcAft>
              <a:buClr>
                <a:schemeClr val="dk1"/>
              </a:buClr>
              <a:buSzPts val="1800"/>
              <a:buNone/>
              <a:defRPr>
                <a:solidFill>
                  <a:schemeClr val="dk1"/>
                </a:solidFi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3" name="Google Shape;143;p49"/>
          <p:cNvSpPr/>
          <p:nvPr>
            <p:ph idx="2" type="pic"/>
          </p:nvPr>
        </p:nvSpPr>
        <p:spPr>
          <a:xfrm>
            <a:off x="6095999" y="987425"/>
            <a:ext cx="5471999" cy="4718561"/>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44" name="Shape 144"/>
        <p:cNvGrpSpPr/>
        <p:nvPr/>
      </p:nvGrpSpPr>
      <p:grpSpPr>
        <a:xfrm>
          <a:off x="0" y="0"/>
          <a:ext cx="0" cy="0"/>
          <a:chOff x="0" y="0"/>
          <a:chExt cx="0" cy="0"/>
        </a:xfrm>
      </p:grpSpPr>
      <p:sp>
        <p:nvSpPr>
          <p:cNvPr id="145" name="Google Shape;145;p50"/>
          <p:cNvSpPr txBox="1"/>
          <p:nvPr>
            <p:ph idx="11" type="ftr"/>
          </p:nvPr>
        </p:nvSpPr>
        <p:spPr>
          <a:xfrm>
            <a:off x="144000" y="6322399"/>
            <a:ext cx="4114800"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50"/>
          <p:cNvSpPr txBox="1"/>
          <p:nvPr>
            <p:ph idx="12" type="sldNum"/>
          </p:nvPr>
        </p:nvSpPr>
        <p:spPr>
          <a:xfrm>
            <a:off x="11677425" y="6322399"/>
            <a:ext cx="370575" cy="365125"/>
          </a:xfrm>
          <a:prstGeom prst="rect">
            <a:avLst/>
          </a:prstGeom>
          <a:solidFill>
            <a:schemeClr val="lt1"/>
          </a:solidFill>
          <a:ln cap="flat" cmpd="sng" w="9525">
            <a:solidFill>
              <a:srgbClr val="D8D8D8"/>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47" name="Google Shape;147;p50"/>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148" name="Shape 148"/>
        <p:cNvGrpSpPr/>
        <p:nvPr/>
      </p:nvGrpSpPr>
      <p:grpSpPr>
        <a:xfrm>
          <a:off x="0" y="0"/>
          <a:ext cx="0" cy="0"/>
          <a:chOff x="0" y="0"/>
          <a:chExt cx="0" cy="0"/>
        </a:xfrm>
      </p:grpSpPr>
      <p:sp>
        <p:nvSpPr>
          <p:cNvPr id="149" name="Google Shape;149;p51"/>
          <p:cNvSpPr txBox="1"/>
          <p:nvPr>
            <p:ph idx="11" type="ftr"/>
          </p:nvPr>
        </p:nvSpPr>
        <p:spPr>
          <a:xfrm>
            <a:off x="144000" y="6322399"/>
            <a:ext cx="4114800"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51"/>
          <p:cNvSpPr txBox="1"/>
          <p:nvPr>
            <p:ph idx="12" type="sldNum"/>
          </p:nvPr>
        </p:nvSpPr>
        <p:spPr>
          <a:xfrm>
            <a:off x="11677425" y="6322399"/>
            <a:ext cx="370575" cy="365125"/>
          </a:xfrm>
          <a:prstGeom prst="rect">
            <a:avLst/>
          </a:prstGeom>
          <a:solidFill>
            <a:schemeClr val="lt1"/>
          </a:solidFill>
          <a:ln cap="flat" cmpd="sng" w="9525">
            <a:solidFill>
              <a:srgbClr val="D8D8D8"/>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51" name="Google Shape;151;p51"/>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2" name="Google Shape;152;p51"/>
          <p:cNvSpPr txBox="1"/>
          <p:nvPr>
            <p:ph idx="1" type="body"/>
          </p:nvPr>
        </p:nvSpPr>
        <p:spPr>
          <a:xfrm>
            <a:off x="1313656" y="1955257"/>
            <a:ext cx="9564688" cy="2947486"/>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1000"/>
              </a:spcBef>
              <a:spcAft>
                <a:spcPts val="0"/>
              </a:spcAft>
              <a:buClr>
                <a:srgbClr val="3F3F3F"/>
              </a:buClr>
              <a:buSzPts val="6000"/>
              <a:buNone/>
              <a:defRPr sz="6000"/>
            </a:lvl1pPr>
            <a:lvl2pPr indent="-228600" lvl="1" marL="914400" algn="l">
              <a:lnSpc>
                <a:spcPct val="90000"/>
              </a:lnSpc>
              <a:spcBef>
                <a:spcPts val="500"/>
              </a:spcBef>
              <a:spcAft>
                <a:spcPts val="0"/>
              </a:spcAft>
              <a:buClr>
                <a:srgbClr val="3F3F3F"/>
              </a:buClr>
              <a:buSzPts val="1600"/>
              <a:buNone/>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hoto 1">
  <p:cSld name="Content Photo 1">
    <p:spTree>
      <p:nvGrpSpPr>
        <p:cNvPr id="29" name="Shape 29"/>
        <p:cNvGrpSpPr/>
        <p:nvPr/>
      </p:nvGrpSpPr>
      <p:grpSpPr>
        <a:xfrm>
          <a:off x="0" y="0"/>
          <a:ext cx="0" cy="0"/>
          <a:chOff x="0" y="0"/>
          <a:chExt cx="0" cy="0"/>
        </a:xfrm>
      </p:grpSpPr>
      <p:sp>
        <p:nvSpPr>
          <p:cNvPr id="30" name="Google Shape;30;p24"/>
          <p:cNvSpPr/>
          <p:nvPr>
            <p:ph idx="2" type="pic"/>
          </p:nvPr>
        </p:nvSpPr>
        <p:spPr>
          <a:xfrm>
            <a:off x="6769100" y="144000"/>
            <a:ext cx="5280100" cy="6048000"/>
          </a:xfrm>
          <a:prstGeom prst="rect">
            <a:avLst/>
          </a:prstGeom>
          <a:solidFill>
            <a:srgbClr val="F2F2F2"/>
          </a:solidFill>
          <a:ln>
            <a:noFill/>
          </a:ln>
        </p:spPr>
      </p:sp>
      <p:sp>
        <p:nvSpPr>
          <p:cNvPr id="31" name="Google Shape;31;p24"/>
          <p:cNvSpPr txBox="1"/>
          <p:nvPr>
            <p:ph type="ctrTitle"/>
          </p:nvPr>
        </p:nvSpPr>
        <p:spPr>
          <a:xfrm>
            <a:off x="7493000" y="2438399"/>
            <a:ext cx="3836200" cy="3044399"/>
          </a:xfrm>
          <a:prstGeom prst="rect">
            <a:avLst/>
          </a:prstGeom>
          <a:gradFill>
            <a:gsLst>
              <a:gs pos="0">
                <a:srgbClr val="CDE1FF">
                  <a:alpha val="49803"/>
                </a:srgbClr>
              </a:gs>
              <a:gs pos="46000">
                <a:srgbClr val="FFFFFF">
                  <a:alpha val="89803"/>
                </a:srgbClr>
              </a:gs>
              <a:gs pos="83186">
                <a:schemeClr val="lt1"/>
              </a:gs>
              <a:gs pos="100000">
                <a:schemeClr val="lt1"/>
              </a:gs>
            </a:gsLst>
            <a:lin ang="3600000" scaled="0"/>
          </a:gradFill>
          <a:ln>
            <a:noFill/>
          </a:ln>
        </p:spPr>
        <p:txBody>
          <a:bodyPr anchorCtr="0" anchor="t" bIns="1188000" lIns="432000" spcFirstLastPara="1" rIns="72000" wrap="square" tIns="432000">
            <a:noAutofit/>
          </a:bodyPr>
          <a:lstStyle>
            <a:lvl1pPr lvl="0" algn="l">
              <a:lnSpc>
                <a:spcPct val="104444"/>
              </a:lnSpc>
              <a:spcBef>
                <a:spcPts val="0"/>
              </a:spcBef>
              <a:spcAft>
                <a:spcPts val="0"/>
              </a:spcAft>
              <a:buClr>
                <a:schemeClr val="dk1"/>
              </a:buClr>
              <a:buSzPts val="4500"/>
              <a:buFont typeface="Rockwell"/>
              <a:buNone/>
              <a:defRPr sz="45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24"/>
          <p:cNvSpPr txBox="1"/>
          <p:nvPr>
            <p:ph idx="1" type="subTitle"/>
          </p:nvPr>
        </p:nvSpPr>
        <p:spPr>
          <a:xfrm>
            <a:off x="7747000" y="4465176"/>
            <a:ext cx="3372329" cy="774934"/>
          </a:xfrm>
          <a:prstGeom prst="rect">
            <a:avLst/>
          </a:prstGeom>
          <a:solidFill>
            <a:schemeClr val="lt1">
              <a:alpha val="80000"/>
            </a:schemeClr>
          </a:solidFill>
          <a:ln cap="flat" cmpd="sng" w="9525">
            <a:solidFill>
              <a:srgbClr val="F2F2F2"/>
            </a:solidFill>
            <a:prstDash val="solid"/>
            <a:round/>
            <a:headEnd len="sm" w="sm" type="none"/>
            <a:tailEnd len="sm" w="sm" type="none"/>
          </a:ln>
        </p:spPr>
        <p:txBody>
          <a:bodyPr anchorCtr="0" anchor="t" bIns="0" lIns="180000" spcFirstLastPara="1" rIns="0" wrap="square" tIns="144000">
            <a:noAutofit/>
          </a:bodyPr>
          <a:lstStyle>
            <a:lvl1pPr lvl="0" algn="l">
              <a:lnSpc>
                <a:spcPct val="90000"/>
              </a:lnSpc>
              <a:spcBef>
                <a:spcPts val="1000"/>
              </a:spcBef>
              <a:spcAft>
                <a:spcPts val="0"/>
              </a:spcAft>
              <a:buClr>
                <a:schemeClr val="dk1"/>
              </a:buClr>
              <a:buSzPts val="1800"/>
              <a:buNone/>
              <a:defRPr sz="1800">
                <a:solidFill>
                  <a:schemeClr val="dk1"/>
                </a:solidFill>
              </a:defRPr>
            </a:lvl1pPr>
            <a:lvl2pPr lvl="1" algn="ctr">
              <a:lnSpc>
                <a:spcPct val="90000"/>
              </a:lnSpc>
              <a:spcBef>
                <a:spcPts val="500"/>
              </a:spcBef>
              <a:spcAft>
                <a:spcPts val="0"/>
              </a:spcAft>
              <a:buClr>
                <a:srgbClr val="3F3F3F"/>
              </a:buClr>
              <a:buSzPts val="2000"/>
              <a:buNone/>
              <a:defRPr sz="2000"/>
            </a:lvl2pPr>
            <a:lvl3pPr lvl="2" algn="ctr">
              <a:lnSpc>
                <a:spcPct val="90000"/>
              </a:lnSpc>
              <a:spcBef>
                <a:spcPts val="500"/>
              </a:spcBef>
              <a:spcAft>
                <a:spcPts val="0"/>
              </a:spcAft>
              <a:buClr>
                <a:srgbClr val="3F3F3F"/>
              </a:buClr>
              <a:buSzPts val="1800"/>
              <a:buNone/>
              <a:defRPr sz="1800"/>
            </a:lvl3pPr>
            <a:lvl4pPr lvl="3" algn="ctr">
              <a:lnSpc>
                <a:spcPct val="90000"/>
              </a:lnSpc>
              <a:spcBef>
                <a:spcPts val="500"/>
              </a:spcBef>
              <a:spcAft>
                <a:spcPts val="0"/>
              </a:spcAft>
              <a:buClr>
                <a:srgbClr val="3F3F3F"/>
              </a:buClr>
              <a:buSzPts val="1600"/>
              <a:buNone/>
              <a:defRPr sz="1600"/>
            </a:lvl4pPr>
            <a:lvl5pPr lvl="4" algn="ctr">
              <a:lnSpc>
                <a:spcPct val="90000"/>
              </a:lnSpc>
              <a:spcBef>
                <a:spcPts val="500"/>
              </a:spcBef>
              <a:spcAft>
                <a:spcPts val="0"/>
              </a:spcAft>
              <a:buClr>
                <a:srgbClr val="3F3F3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3" name="Google Shape;33;p24"/>
          <p:cNvSpPr txBox="1"/>
          <p:nvPr>
            <p:ph idx="3" type="body"/>
          </p:nvPr>
        </p:nvSpPr>
        <p:spPr>
          <a:xfrm>
            <a:off x="432000" y="2438399"/>
            <a:ext cx="5472000" cy="3044400"/>
          </a:xfrm>
          <a:prstGeom prst="rect">
            <a:avLst/>
          </a:prstGeom>
          <a:noFill/>
          <a:ln>
            <a:noFill/>
          </a:ln>
        </p:spPr>
        <p:txBody>
          <a:bodyPr anchorCtr="0" anchor="b"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solidFill>
                  <a:srgbClr val="3F3F3F"/>
                </a:solidFill>
              </a:defRPr>
            </a:lvl1pPr>
            <a:lvl2pPr indent="-330200" lvl="1" marL="914400" algn="l">
              <a:lnSpc>
                <a:spcPct val="90000"/>
              </a:lnSpc>
              <a:spcBef>
                <a:spcPts val="500"/>
              </a:spcBef>
              <a:spcAft>
                <a:spcPts val="0"/>
              </a:spcAft>
              <a:buClr>
                <a:srgbClr val="3F3F3F"/>
              </a:buClr>
              <a:buSzPts val="1600"/>
              <a:buChar char="•"/>
              <a:defRPr>
                <a:solidFill>
                  <a:srgbClr val="3F3F3F"/>
                </a:solidFill>
              </a:defRPr>
            </a:lvl2pPr>
            <a:lvl3pPr indent="-317500" lvl="2" marL="1371600" algn="l">
              <a:lnSpc>
                <a:spcPct val="90000"/>
              </a:lnSpc>
              <a:spcBef>
                <a:spcPts val="500"/>
              </a:spcBef>
              <a:spcAft>
                <a:spcPts val="0"/>
              </a:spcAft>
              <a:buClr>
                <a:srgbClr val="3F3F3F"/>
              </a:buClr>
              <a:buSzPts val="1400"/>
              <a:buChar char="•"/>
              <a:defRPr>
                <a:solidFill>
                  <a:srgbClr val="3F3F3F"/>
                </a:solidFill>
              </a:defRPr>
            </a:lvl3pPr>
            <a:lvl4pPr indent="-317500" lvl="3" marL="1828800" algn="l">
              <a:lnSpc>
                <a:spcPct val="90000"/>
              </a:lnSpc>
              <a:spcBef>
                <a:spcPts val="500"/>
              </a:spcBef>
              <a:spcAft>
                <a:spcPts val="0"/>
              </a:spcAft>
              <a:buClr>
                <a:srgbClr val="3F3F3F"/>
              </a:buClr>
              <a:buSzPts val="1400"/>
              <a:buChar char="•"/>
              <a:defRPr>
                <a:solidFill>
                  <a:srgbClr val="3F3F3F"/>
                </a:solidFill>
              </a:defRPr>
            </a:lvl4pPr>
            <a:lvl5pPr indent="-317500" lvl="4" marL="2286000" algn="l">
              <a:lnSpc>
                <a:spcPct val="90000"/>
              </a:lnSpc>
              <a:spcBef>
                <a:spcPts val="500"/>
              </a:spcBef>
              <a:spcAft>
                <a:spcPts val="0"/>
              </a:spcAft>
              <a:buClr>
                <a:srgbClr val="3F3F3F"/>
              </a:buClr>
              <a:buSzPts val="1400"/>
              <a:buChar char="•"/>
              <a:defRPr>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24"/>
          <p:cNvSpPr txBox="1"/>
          <p:nvPr>
            <p:ph idx="11" type="ftr"/>
          </p:nvPr>
        </p:nvSpPr>
        <p:spPr>
          <a:xfrm>
            <a:off x="144000" y="6322399"/>
            <a:ext cx="4114800"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4"/>
          <p:cNvSpPr txBox="1"/>
          <p:nvPr>
            <p:ph idx="12" type="sldNum"/>
          </p:nvPr>
        </p:nvSpPr>
        <p:spPr>
          <a:xfrm>
            <a:off x="11677425" y="6322399"/>
            <a:ext cx="370575" cy="365125"/>
          </a:xfrm>
          <a:prstGeom prst="rect">
            <a:avLst/>
          </a:prstGeom>
          <a:solidFill>
            <a:schemeClr val="lt1"/>
          </a:solidFill>
          <a:ln cap="flat" cmpd="sng" w="9525">
            <a:solidFill>
              <a:srgbClr val="D8D8D8"/>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3" name="Shape 153"/>
        <p:cNvGrpSpPr/>
        <p:nvPr/>
      </p:nvGrpSpPr>
      <p:grpSpPr>
        <a:xfrm>
          <a:off x="0" y="0"/>
          <a:ext cx="0" cy="0"/>
          <a:chOff x="0" y="0"/>
          <a:chExt cx="0" cy="0"/>
        </a:xfrm>
      </p:grpSpPr>
      <p:sp>
        <p:nvSpPr>
          <p:cNvPr id="154" name="Google Shape;154;p52"/>
          <p:cNvSpPr txBox="1"/>
          <p:nvPr>
            <p:ph idx="11" type="ftr"/>
          </p:nvPr>
        </p:nvSpPr>
        <p:spPr>
          <a:xfrm>
            <a:off x="144000" y="6322399"/>
            <a:ext cx="4114800"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p52"/>
          <p:cNvSpPr txBox="1"/>
          <p:nvPr>
            <p:ph idx="12" type="sldNum"/>
          </p:nvPr>
        </p:nvSpPr>
        <p:spPr>
          <a:xfrm>
            <a:off x="11677425" y="6322399"/>
            <a:ext cx="370575" cy="365125"/>
          </a:xfrm>
          <a:prstGeom prst="rect">
            <a:avLst/>
          </a:prstGeom>
          <a:solidFill>
            <a:schemeClr val="lt1"/>
          </a:solidFill>
          <a:ln cap="flat" cmpd="sng" w="9525">
            <a:solidFill>
              <a:srgbClr val="D8D8D8"/>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2" name="Shape 162"/>
        <p:cNvGrpSpPr/>
        <p:nvPr/>
      </p:nvGrpSpPr>
      <p:grpSpPr>
        <a:xfrm>
          <a:off x="0" y="0"/>
          <a:ext cx="0" cy="0"/>
          <a:chOff x="0" y="0"/>
          <a:chExt cx="0" cy="0"/>
        </a:xfrm>
      </p:grpSpPr>
      <p:sp>
        <p:nvSpPr>
          <p:cNvPr id="163" name="Google Shape;163;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4" name="Google Shape;164;p2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5" name="Google Shape;165;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 name="Google Shape;166;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 name="Google Shape;167;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75" name="Shape 175"/>
        <p:cNvGrpSpPr/>
        <p:nvPr/>
      </p:nvGrpSpPr>
      <p:grpSpPr>
        <a:xfrm>
          <a:off x="0" y="0"/>
          <a:ext cx="0" cy="0"/>
          <a:chOff x="0" y="0"/>
          <a:chExt cx="0" cy="0"/>
        </a:xfrm>
      </p:grpSpPr>
      <p:sp>
        <p:nvSpPr>
          <p:cNvPr id="176" name="Google Shape;176;p28"/>
          <p:cNvSpPr/>
          <p:nvPr/>
        </p:nvSpPr>
        <p:spPr>
          <a:xfrm>
            <a:off x="0" y="0"/>
            <a:ext cx="5149516"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77" name="Google Shape;177;p28"/>
          <p:cNvSpPr txBox="1"/>
          <p:nvPr>
            <p:ph type="title"/>
          </p:nvPr>
        </p:nvSpPr>
        <p:spPr>
          <a:xfrm>
            <a:off x="608639" y="457200"/>
            <a:ext cx="3932237" cy="1600200"/>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chemeClr val="dk1"/>
              </a:buClr>
              <a:buSzPts val="3600"/>
              <a:buFont typeface="Calibri"/>
              <a:buNone/>
              <a:defRPr b="1" sz="3600" cap="none">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78" name="Google Shape;178;p28"/>
          <p:cNvCxnSpPr/>
          <p:nvPr/>
        </p:nvCxnSpPr>
        <p:spPr>
          <a:xfrm>
            <a:off x="608639" y="2160274"/>
            <a:ext cx="3932237" cy="0"/>
          </a:xfrm>
          <a:prstGeom prst="straightConnector1">
            <a:avLst/>
          </a:prstGeom>
          <a:noFill/>
          <a:ln cap="flat" cmpd="sng" w="38100">
            <a:solidFill>
              <a:schemeClr val="accent4"/>
            </a:solidFill>
            <a:prstDash val="solid"/>
            <a:miter lim="800000"/>
            <a:headEnd len="sm" w="sm" type="none"/>
            <a:tailEnd len="sm" w="sm" type="none"/>
          </a:ln>
        </p:spPr>
      </p:cxnSp>
      <p:sp>
        <p:nvSpPr>
          <p:cNvPr id="179" name="Google Shape;179;p28"/>
          <p:cNvSpPr txBox="1"/>
          <p:nvPr>
            <p:ph idx="1" type="body"/>
          </p:nvPr>
        </p:nvSpPr>
        <p:spPr>
          <a:xfrm>
            <a:off x="608639" y="2406770"/>
            <a:ext cx="3932237" cy="3660626"/>
          </a:xfrm>
          <a:prstGeom prst="rect">
            <a:avLst/>
          </a:prstGeom>
          <a:noFill/>
          <a:ln>
            <a:noFill/>
          </a:ln>
        </p:spPr>
        <p:txBody>
          <a:bodyPr anchorCtr="0" anchor="t" bIns="45700" lIns="0" spcFirstLastPara="1" rIns="0" wrap="square" tIns="45700">
            <a:normAutofit/>
          </a:bodyPr>
          <a:lstStyle>
            <a:lvl1pPr indent="-228600" lvl="0" marL="457200" algn="just">
              <a:lnSpc>
                <a:spcPct val="100000"/>
              </a:lnSpc>
              <a:spcBef>
                <a:spcPts val="2400"/>
              </a:spcBef>
              <a:spcAft>
                <a:spcPts val="0"/>
              </a:spcAft>
              <a:buClr>
                <a:schemeClr val="dk1"/>
              </a:buClr>
              <a:buSzPts val="1600"/>
              <a:buNone/>
              <a:defRPr sz="1600">
                <a:latin typeface="Calibri"/>
                <a:ea typeface="Calibri"/>
                <a:cs typeface="Calibri"/>
                <a:sym typeface="Calibri"/>
              </a:defRPr>
            </a:lvl1pPr>
            <a:lvl2pPr indent="-228600" lvl="1" marL="914400" algn="l">
              <a:lnSpc>
                <a:spcPct val="120000"/>
              </a:lnSpc>
              <a:spcBef>
                <a:spcPts val="500"/>
              </a:spcBef>
              <a:spcAft>
                <a:spcPts val="0"/>
              </a:spcAft>
              <a:buClr>
                <a:schemeClr val="dk1"/>
              </a:buClr>
              <a:buSzPts val="1400"/>
              <a:buNone/>
              <a:defRPr sz="1400"/>
            </a:lvl2pPr>
            <a:lvl3pPr indent="-228600" lvl="2" marL="1371600" algn="l">
              <a:lnSpc>
                <a:spcPct val="120000"/>
              </a:lnSpc>
              <a:spcBef>
                <a:spcPts val="500"/>
              </a:spcBef>
              <a:spcAft>
                <a:spcPts val="0"/>
              </a:spcAft>
              <a:buClr>
                <a:schemeClr val="dk1"/>
              </a:buClr>
              <a:buSzPts val="1200"/>
              <a:buNone/>
              <a:defRPr sz="1200"/>
            </a:lvl3pPr>
            <a:lvl4pPr indent="-228600" lvl="3" marL="1828800" algn="l">
              <a:lnSpc>
                <a:spcPct val="120000"/>
              </a:lnSpc>
              <a:spcBef>
                <a:spcPts val="500"/>
              </a:spcBef>
              <a:spcAft>
                <a:spcPts val="0"/>
              </a:spcAft>
              <a:buClr>
                <a:schemeClr val="dk1"/>
              </a:buClr>
              <a:buSzPts val="1000"/>
              <a:buNone/>
              <a:defRPr sz="1000"/>
            </a:lvl4pPr>
            <a:lvl5pPr indent="-228600" lvl="4" marL="2286000" algn="l">
              <a:lnSpc>
                <a:spcPct val="12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0" name="Google Shape;180;p28"/>
          <p:cNvSpPr txBox="1"/>
          <p:nvPr>
            <p:ph idx="12" type="sldNum"/>
          </p:nvPr>
        </p:nvSpPr>
        <p:spPr>
          <a:xfrm>
            <a:off x="9125680" y="6356350"/>
            <a:ext cx="2743200" cy="365125"/>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81" name="Google Shape;181;p28"/>
          <p:cNvSpPr txBox="1"/>
          <p:nvPr>
            <p:ph idx="2" type="body"/>
          </p:nvPr>
        </p:nvSpPr>
        <p:spPr>
          <a:xfrm>
            <a:off x="5758154" y="457200"/>
            <a:ext cx="5789425" cy="5610195"/>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sz="1800"/>
            </a:lvl1pPr>
            <a:lvl2pPr indent="-330200" lvl="1" marL="914400" algn="l">
              <a:lnSpc>
                <a:spcPct val="120000"/>
              </a:lnSpc>
              <a:spcBef>
                <a:spcPts val="500"/>
              </a:spcBef>
              <a:spcAft>
                <a:spcPts val="0"/>
              </a:spcAft>
              <a:buClr>
                <a:schemeClr val="dk1"/>
              </a:buClr>
              <a:buSzPts val="1600"/>
              <a:buChar char="•"/>
              <a:defRPr sz="1600"/>
            </a:lvl2pPr>
            <a:lvl3pPr indent="-317500" lvl="2" marL="1371600" algn="l">
              <a:lnSpc>
                <a:spcPct val="120000"/>
              </a:lnSpc>
              <a:spcBef>
                <a:spcPts val="500"/>
              </a:spcBef>
              <a:spcAft>
                <a:spcPts val="0"/>
              </a:spcAft>
              <a:buClr>
                <a:schemeClr val="dk1"/>
              </a:buClr>
              <a:buSzPts val="1400"/>
              <a:buChar char="•"/>
              <a:defRPr sz="1400"/>
            </a:lvl3pPr>
            <a:lvl4pPr indent="-304800" lvl="3" marL="1828800" algn="l">
              <a:lnSpc>
                <a:spcPct val="120000"/>
              </a:lnSpc>
              <a:spcBef>
                <a:spcPts val="500"/>
              </a:spcBef>
              <a:spcAft>
                <a:spcPts val="0"/>
              </a:spcAft>
              <a:buClr>
                <a:schemeClr val="dk1"/>
              </a:buClr>
              <a:buSzPts val="1200"/>
              <a:buChar char="•"/>
              <a:defRPr sz="1200"/>
            </a:lvl4pPr>
            <a:lvl5pPr indent="-304800" lvl="4" marL="2286000" algn="l">
              <a:lnSpc>
                <a:spcPct val="120000"/>
              </a:lnSpc>
              <a:spcBef>
                <a:spcPts val="500"/>
              </a:spcBef>
              <a:spcAft>
                <a:spcPts val="0"/>
              </a:spcAft>
              <a:buClr>
                <a:schemeClr val="dk1"/>
              </a:buClr>
              <a:buSzPts val="1200"/>
              <a:buChar char="•"/>
              <a:defRPr sz="12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82" name="Shape 182"/>
        <p:cNvGrpSpPr/>
        <p:nvPr/>
      </p:nvGrpSpPr>
      <p:grpSpPr>
        <a:xfrm>
          <a:off x="0" y="0"/>
          <a:ext cx="0" cy="0"/>
          <a:chOff x="0" y="0"/>
          <a:chExt cx="0" cy="0"/>
        </a:xfrm>
      </p:grpSpPr>
      <p:sp>
        <p:nvSpPr>
          <p:cNvPr id="183" name="Google Shape;183;p29"/>
          <p:cNvSpPr/>
          <p:nvPr/>
        </p:nvSpPr>
        <p:spPr>
          <a:xfrm flipH="1" rot="10800000">
            <a:off x="0" y="0"/>
            <a:ext cx="12192000" cy="133726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4" name="Google Shape;184;p29"/>
          <p:cNvSpPr/>
          <p:nvPr/>
        </p:nvSpPr>
        <p:spPr>
          <a:xfrm flipH="1" rot="10800000">
            <a:off x="0" y="1494264"/>
            <a:ext cx="12192000" cy="536373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5" name="Google Shape;185;p29"/>
          <p:cNvSpPr txBox="1"/>
          <p:nvPr>
            <p:ph type="title"/>
          </p:nvPr>
        </p:nvSpPr>
        <p:spPr>
          <a:xfrm>
            <a:off x="838200" y="428534"/>
            <a:ext cx="10515600" cy="63719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6" name="Google Shape;186;p29"/>
          <p:cNvSpPr txBox="1"/>
          <p:nvPr>
            <p:ph idx="1" type="body"/>
          </p:nvPr>
        </p:nvSpPr>
        <p:spPr>
          <a:xfrm>
            <a:off x="838200" y="1922798"/>
            <a:ext cx="10515600" cy="4254165"/>
          </a:xfrm>
          <a:prstGeom prst="rect">
            <a:avLst/>
          </a:prstGeom>
          <a:noFill/>
          <a:ln>
            <a:noFill/>
          </a:ln>
        </p:spPr>
        <p:txBody>
          <a:bodyPr anchorCtr="0" anchor="t" bIns="45700" lIns="91425" spcFirstLastPara="1" rIns="91425" wrap="square" tIns="45700">
            <a:normAutofit/>
          </a:bodyPr>
          <a:lstStyle>
            <a:lvl1pPr indent="-330200" lvl="0" marL="457200" algn="l">
              <a:lnSpc>
                <a:spcPct val="120000"/>
              </a:lnSpc>
              <a:spcBef>
                <a:spcPts val="1000"/>
              </a:spcBef>
              <a:spcAft>
                <a:spcPts val="0"/>
              </a:spcAft>
              <a:buClr>
                <a:schemeClr val="dk1"/>
              </a:buClr>
              <a:buSzPts val="1600"/>
              <a:buChar char="•"/>
              <a:defRPr sz="1600">
                <a:latin typeface="Calibri"/>
                <a:ea typeface="Calibri"/>
                <a:cs typeface="Calibri"/>
                <a:sym typeface="Calibri"/>
              </a:defRPr>
            </a:lvl1pPr>
            <a:lvl2pPr indent="-317500" lvl="1" marL="914400" algn="l">
              <a:lnSpc>
                <a:spcPct val="120000"/>
              </a:lnSpc>
              <a:spcBef>
                <a:spcPts val="500"/>
              </a:spcBef>
              <a:spcAft>
                <a:spcPts val="0"/>
              </a:spcAft>
              <a:buClr>
                <a:schemeClr val="dk1"/>
              </a:buClr>
              <a:buSzPts val="1400"/>
              <a:buChar char="•"/>
              <a:defRPr sz="1400">
                <a:latin typeface="Calibri"/>
                <a:ea typeface="Calibri"/>
                <a:cs typeface="Calibri"/>
                <a:sym typeface="Calibri"/>
              </a:defRPr>
            </a:lvl2pPr>
            <a:lvl3pPr indent="-304800" lvl="2" marL="1371600" algn="l">
              <a:lnSpc>
                <a:spcPct val="120000"/>
              </a:lnSpc>
              <a:spcBef>
                <a:spcPts val="500"/>
              </a:spcBef>
              <a:spcAft>
                <a:spcPts val="0"/>
              </a:spcAft>
              <a:buClr>
                <a:schemeClr val="dk1"/>
              </a:buClr>
              <a:buSzPts val="1200"/>
              <a:buChar char="•"/>
              <a:defRPr sz="1200">
                <a:latin typeface="Calibri"/>
                <a:ea typeface="Calibri"/>
                <a:cs typeface="Calibri"/>
                <a:sym typeface="Calibri"/>
              </a:defRPr>
            </a:lvl3pPr>
            <a:lvl4pPr indent="-298450" lvl="3" marL="1828800" algn="l">
              <a:lnSpc>
                <a:spcPct val="120000"/>
              </a:lnSpc>
              <a:spcBef>
                <a:spcPts val="500"/>
              </a:spcBef>
              <a:spcAft>
                <a:spcPts val="0"/>
              </a:spcAft>
              <a:buClr>
                <a:schemeClr val="dk1"/>
              </a:buClr>
              <a:buSzPts val="1100"/>
              <a:buChar char="•"/>
              <a:defRPr sz="1100">
                <a:latin typeface="Calibri"/>
                <a:ea typeface="Calibri"/>
                <a:cs typeface="Calibri"/>
                <a:sym typeface="Calibri"/>
              </a:defRPr>
            </a:lvl4pPr>
            <a:lvl5pPr indent="-298450" lvl="4" marL="2286000" algn="l">
              <a:lnSpc>
                <a:spcPct val="120000"/>
              </a:lnSpc>
              <a:spcBef>
                <a:spcPts val="500"/>
              </a:spcBef>
              <a:spcAft>
                <a:spcPts val="0"/>
              </a:spcAft>
              <a:buClr>
                <a:schemeClr val="dk1"/>
              </a:buClr>
              <a:buSzPts val="1100"/>
              <a:buChar char="•"/>
              <a:defRPr sz="1100">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 name="Google Shape;187;p29"/>
          <p:cNvSpPr txBox="1"/>
          <p:nvPr>
            <p:ph idx="11" type="ftr"/>
          </p:nvPr>
        </p:nvSpPr>
        <p:spPr>
          <a:xfrm>
            <a:off x="838200"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 name="Google Shape;188;p29"/>
          <p:cNvSpPr/>
          <p:nvPr/>
        </p:nvSpPr>
        <p:spPr>
          <a:xfrm>
            <a:off x="9356458" y="6366765"/>
            <a:ext cx="1997342" cy="346249"/>
          </a:xfrm>
          <a:prstGeom prst="rect">
            <a:avLst/>
          </a:prstGeom>
          <a:noFill/>
          <a:ln>
            <a:noFill/>
          </a:ln>
        </p:spPr>
        <p:txBody>
          <a:bodyPr anchorCtr="0" anchor="ctr" bIns="19050" lIns="19050" spcFirstLastPara="1" rIns="19050" wrap="square" tIns="19050">
            <a:spAutoFit/>
          </a:bodyPr>
          <a:lstStyle/>
          <a:p>
            <a:pPr indent="0" lvl="0" marL="0" marR="0" rtl="0" algn="l">
              <a:lnSpc>
                <a:spcPct val="100000"/>
              </a:lnSpc>
              <a:spcBef>
                <a:spcPts val="0"/>
              </a:spcBef>
              <a:spcAft>
                <a:spcPts val="0"/>
              </a:spcAft>
              <a:buClr>
                <a:srgbClr val="4A66AC"/>
              </a:buClr>
              <a:buSzPts val="2000"/>
              <a:buFont typeface="Calibri"/>
              <a:buNone/>
            </a:pPr>
            <a:r>
              <a:rPr b="1" i="0" lang="en-US" sz="2000" u="none" cap="none" strike="noStrike">
                <a:solidFill>
                  <a:srgbClr val="4A66AC"/>
                </a:solidFill>
                <a:latin typeface="Calibri"/>
                <a:ea typeface="Calibri"/>
                <a:cs typeface="Calibri"/>
                <a:sym typeface="Calibri"/>
              </a:rPr>
              <a:t>ALPINE</a:t>
            </a:r>
            <a:r>
              <a:rPr b="1" i="0" lang="en-US" sz="2000" u="none" cap="none" strike="noStrike">
                <a:solidFill>
                  <a:srgbClr val="000000"/>
                </a:solidFill>
                <a:latin typeface="Calibri"/>
                <a:ea typeface="Calibri"/>
                <a:cs typeface="Calibri"/>
                <a:sym typeface="Calibri"/>
              </a:rPr>
              <a:t> SKI HOUSE</a:t>
            </a:r>
            <a:endParaRPr b="1" i="0" sz="2000" u="none" cap="none" strike="noStrike">
              <a:solidFill>
                <a:srgbClr val="000000"/>
              </a:solidFill>
              <a:latin typeface="Gill Sans"/>
              <a:ea typeface="Gill Sans"/>
              <a:cs typeface="Gill Sans"/>
              <a:sym typeface="Gill Sans"/>
            </a:endParaRPr>
          </a:p>
        </p:txBody>
      </p:sp>
      <p:sp>
        <p:nvSpPr>
          <p:cNvPr id="189" name="Google Shape;189;p29"/>
          <p:cNvSpPr txBox="1"/>
          <p:nvPr>
            <p:ph idx="12" type="sldNum"/>
          </p:nvPr>
        </p:nvSpPr>
        <p:spPr>
          <a:xfrm>
            <a:off x="11353800" y="6356350"/>
            <a:ext cx="515080" cy="365125"/>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hoto 2">
  <p:cSld name="Content Photo 2">
    <p:spTree>
      <p:nvGrpSpPr>
        <p:cNvPr id="190" name="Shape 190"/>
        <p:cNvGrpSpPr/>
        <p:nvPr/>
      </p:nvGrpSpPr>
      <p:grpSpPr>
        <a:xfrm>
          <a:off x="0" y="0"/>
          <a:ext cx="0" cy="0"/>
          <a:chOff x="0" y="0"/>
          <a:chExt cx="0" cy="0"/>
        </a:xfrm>
      </p:grpSpPr>
      <p:sp>
        <p:nvSpPr>
          <p:cNvPr id="191" name="Google Shape;191;p32"/>
          <p:cNvSpPr/>
          <p:nvPr/>
        </p:nvSpPr>
        <p:spPr>
          <a:xfrm>
            <a:off x="7042484" y="0"/>
            <a:ext cx="5149516"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92" name="Google Shape;192;p32"/>
          <p:cNvSpPr/>
          <p:nvPr>
            <p:ph idx="2" type="pic"/>
          </p:nvPr>
        </p:nvSpPr>
        <p:spPr>
          <a:xfrm>
            <a:off x="753142" y="68179"/>
            <a:ext cx="5342858" cy="6722208"/>
          </a:xfrm>
          <a:prstGeom prst="rect">
            <a:avLst/>
          </a:prstGeom>
          <a:solidFill>
            <a:schemeClr val="accent4"/>
          </a:solidFill>
          <a:ln>
            <a:noFill/>
          </a:ln>
        </p:spPr>
      </p:sp>
      <p:sp>
        <p:nvSpPr>
          <p:cNvPr id="193" name="Google Shape;193;p32"/>
          <p:cNvSpPr txBox="1"/>
          <p:nvPr>
            <p:ph type="title"/>
          </p:nvPr>
        </p:nvSpPr>
        <p:spPr>
          <a:xfrm>
            <a:off x="7651123" y="457200"/>
            <a:ext cx="3932237" cy="1600200"/>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chemeClr val="dk1"/>
              </a:buClr>
              <a:buSzPts val="3600"/>
              <a:buFont typeface="Calibri"/>
              <a:buNone/>
              <a:defRPr b="1" sz="3600" cap="none">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4" name="Google Shape;194;p32"/>
          <p:cNvSpPr txBox="1"/>
          <p:nvPr>
            <p:ph idx="1" type="body"/>
          </p:nvPr>
        </p:nvSpPr>
        <p:spPr>
          <a:xfrm>
            <a:off x="7651123" y="2406770"/>
            <a:ext cx="3932237" cy="3660626"/>
          </a:xfrm>
          <a:prstGeom prst="rect">
            <a:avLst/>
          </a:prstGeom>
          <a:noFill/>
          <a:ln>
            <a:noFill/>
          </a:ln>
        </p:spPr>
        <p:txBody>
          <a:bodyPr anchorCtr="0" anchor="t" bIns="45700" lIns="0" spcFirstLastPara="1" rIns="0" wrap="square" tIns="45700">
            <a:normAutofit/>
          </a:bodyPr>
          <a:lstStyle>
            <a:lvl1pPr indent="-228600" lvl="0" marL="457200" algn="just">
              <a:lnSpc>
                <a:spcPct val="100000"/>
              </a:lnSpc>
              <a:spcBef>
                <a:spcPts val="2400"/>
              </a:spcBef>
              <a:spcAft>
                <a:spcPts val="0"/>
              </a:spcAft>
              <a:buClr>
                <a:schemeClr val="dk1"/>
              </a:buClr>
              <a:buSzPts val="1600"/>
              <a:buNone/>
              <a:defRPr sz="1600">
                <a:latin typeface="Calibri"/>
                <a:ea typeface="Calibri"/>
                <a:cs typeface="Calibri"/>
                <a:sym typeface="Calibri"/>
              </a:defRPr>
            </a:lvl1pPr>
            <a:lvl2pPr indent="-228600" lvl="1" marL="914400" algn="l">
              <a:lnSpc>
                <a:spcPct val="120000"/>
              </a:lnSpc>
              <a:spcBef>
                <a:spcPts val="500"/>
              </a:spcBef>
              <a:spcAft>
                <a:spcPts val="0"/>
              </a:spcAft>
              <a:buClr>
                <a:schemeClr val="dk1"/>
              </a:buClr>
              <a:buSzPts val="1400"/>
              <a:buNone/>
              <a:defRPr sz="1400"/>
            </a:lvl2pPr>
            <a:lvl3pPr indent="-228600" lvl="2" marL="1371600" algn="l">
              <a:lnSpc>
                <a:spcPct val="120000"/>
              </a:lnSpc>
              <a:spcBef>
                <a:spcPts val="500"/>
              </a:spcBef>
              <a:spcAft>
                <a:spcPts val="0"/>
              </a:spcAft>
              <a:buClr>
                <a:schemeClr val="dk1"/>
              </a:buClr>
              <a:buSzPts val="1200"/>
              <a:buNone/>
              <a:defRPr sz="1200"/>
            </a:lvl3pPr>
            <a:lvl4pPr indent="-228600" lvl="3" marL="1828800" algn="l">
              <a:lnSpc>
                <a:spcPct val="120000"/>
              </a:lnSpc>
              <a:spcBef>
                <a:spcPts val="500"/>
              </a:spcBef>
              <a:spcAft>
                <a:spcPts val="0"/>
              </a:spcAft>
              <a:buClr>
                <a:schemeClr val="dk1"/>
              </a:buClr>
              <a:buSzPts val="1000"/>
              <a:buNone/>
              <a:defRPr sz="1000"/>
            </a:lvl4pPr>
            <a:lvl5pPr indent="-228600" lvl="4" marL="2286000" algn="l">
              <a:lnSpc>
                <a:spcPct val="12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cxnSp>
        <p:nvCxnSpPr>
          <p:cNvPr id="195" name="Google Shape;195;p32"/>
          <p:cNvCxnSpPr/>
          <p:nvPr/>
        </p:nvCxnSpPr>
        <p:spPr>
          <a:xfrm>
            <a:off x="7651123" y="2160274"/>
            <a:ext cx="3932237" cy="0"/>
          </a:xfrm>
          <a:prstGeom prst="straightConnector1">
            <a:avLst/>
          </a:prstGeom>
          <a:noFill/>
          <a:ln cap="flat" cmpd="sng" w="38100">
            <a:solidFill>
              <a:schemeClr val="accent4"/>
            </a:solidFill>
            <a:prstDash val="solid"/>
            <a:miter lim="800000"/>
            <a:headEnd len="sm" w="sm" type="none"/>
            <a:tailEnd len="sm" w="sm" type="none"/>
          </a:ln>
        </p:spPr>
      </p:cxnSp>
      <p:sp>
        <p:nvSpPr>
          <p:cNvPr id="196" name="Google Shape;196;p32"/>
          <p:cNvSpPr txBox="1"/>
          <p:nvPr>
            <p:ph idx="12" type="sldNum"/>
          </p:nvPr>
        </p:nvSpPr>
        <p:spPr>
          <a:xfrm>
            <a:off x="9125680" y="6356350"/>
            <a:ext cx="2743200" cy="365125"/>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97" name="Google Shape;197;p32"/>
          <p:cNvSpPr/>
          <p:nvPr/>
        </p:nvSpPr>
        <p:spPr>
          <a:xfrm>
            <a:off x="9356458" y="6366765"/>
            <a:ext cx="1997342" cy="346249"/>
          </a:xfrm>
          <a:prstGeom prst="rect">
            <a:avLst/>
          </a:prstGeom>
          <a:noFill/>
          <a:ln>
            <a:noFill/>
          </a:ln>
        </p:spPr>
        <p:txBody>
          <a:bodyPr anchorCtr="0" anchor="ctr" bIns="19050" lIns="19050" spcFirstLastPara="1" rIns="19050" wrap="square" tIns="19050">
            <a:spAutoFit/>
          </a:bodyPr>
          <a:lstStyle/>
          <a:p>
            <a:pPr indent="0" lvl="0" marL="0" marR="0" rtl="0" algn="l">
              <a:lnSpc>
                <a:spcPct val="100000"/>
              </a:lnSpc>
              <a:spcBef>
                <a:spcPts val="0"/>
              </a:spcBef>
              <a:spcAft>
                <a:spcPts val="0"/>
              </a:spcAft>
              <a:buClr>
                <a:srgbClr val="4A66AC"/>
              </a:buClr>
              <a:buSzPts val="2000"/>
              <a:buFont typeface="Calibri"/>
              <a:buNone/>
            </a:pPr>
            <a:r>
              <a:rPr b="1" i="0" lang="en-US" sz="2000" u="none" cap="none" strike="noStrike">
                <a:solidFill>
                  <a:srgbClr val="4A66AC"/>
                </a:solidFill>
                <a:latin typeface="Calibri"/>
                <a:ea typeface="Calibri"/>
                <a:cs typeface="Calibri"/>
                <a:sym typeface="Calibri"/>
              </a:rPr>
              <a:t>ALPINE</a:t>
            </a:r>
            <a:r>
              <a:rPr b="1" i="0" lang="en-US" sz="2000" u="none" cap="none" strike="noStrike">
                <a:solidFill>
                  <a:srgbClr val="000000"/>
                </a:solidFill>
                <a:latin typeface="Calibri"/>
                <a:ea typeface="Calibri"/>
                <a:cs typeface="Calibri"/>
                <a:sym typeface="Calibri"/>
              </a:rPr>
              <a:t> SKI HOUSE</a:t>
            </a:r>
            <a:endParaRPr b="1" i="0" sz="2000" u="none" cap="none" strike="noStrike">
              <a:solidFill>
                <a:srgbClr val="000000"/>
              </a:solidFill>
              <a:latin typeface="Gill Sans"/>
              <a:ea typeface="Gill Sans"/>
              <a:cs typeface="Gill Sans"/>
              <a:sym typeface="Gill San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4" name="Shape 204"/>
        <p:cNvGrpSpPr/>
        <p:nvPr/>
      </p:nvGrpSpPr>
      <p:grpSpPr>
        <a:xfrm>
          <a:off x="0" y="0"/>
          <a:ext cx="0" cy="0"/>
          <a:chOff x="0" y="0"/>
          <a:chExt cx="0" cy="0"/>
        </a:xfrm>
      </p:grpSpPr>
      <p:sp>
        <p:nvSpPr>
          <p:cNvPr id="205" name="Google Shape;205;p31"/>
          <p:cNvSpPr txBox="1"/>
          <p:nvPr>
            <p:ph type="ctrTitle"/>
          </p:nvPr>
        </p:nvSpPr>
        <p:spPr>
          <a:xfrm>
            <a:off x="914400" y="1122363"/>
            <a:ext cx="103632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6" name="Google Shape;206;p3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 name="Google Shape;207;p31"/>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 name="Google Shape;208;p31"/>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 name="Google Shape;209;p31"/>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4" name="Shape 214"/>
        <p:cNvGrpSpPr/>
        <p:nvPr/>
      </p:nvGrpSpPr>
      <p:grpSpPr>
        <a:xfrm>
          <a:off x="0" y="0"/>
          <a:ext cx="0" cy="0"/>
          <a:chOff x="0" y="0"/>
          <a:chExt cx="0" cy="0"/>
        </a:xfrm>
      </p:grpSpPr>
      <p:sp>
        <p:nvSpPr>
          <p:cNvPr id="215" name="Google Shape;215;p34"/>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marR="0" algn="r">
              <a:buClr>
                <a:srgbClr val="000000"/>
              </a:buClr>
              <a:buSzPts val="1333"/>
              <a:buFont typeface="Arial"/>
              <a:buNone/>
              <a:defRPr sz="1333">
                <a:solidFill>
                  <a:srgbClr val="595959"/>
                </a:solidFill>
                <a:latin typeface="Arial"/>
                <a:ea typeface="Arial"/>
                <a:cs typeface="Arial"/>
                <a:sym typeface="Arial"/>
              </a:defRPr>
            </a:lvl1pPr>
            <a:lvl2pPr indent="0" lvl="1" marL="0" marR="0" algn="r">
              <a:buClr>
                <a:srgbClr val="000000"/>
              </a:buClr>
              <a:buSzPts val="1333"/>
              <a:buFont typeface="Arial"/>
              <a:buNone/>
              <a:defRPr sz="1333">
                <a:solidFill>
                  <a:srgbClr val="595959"/>
                </a:solidFill>
                <a:latin typeface="Arial"/>
                <a:ea typeface="Arial"/>
                <a:cs typeface="Arial"/>
                <a:sym typeface="Arial"/>
              </a:defRPr>
            </a:lvl2pPr>
            <a:lvl3pPr indent="0" lvl="2" marL="0" marR="0" algn="r">
              <a:buClr>
                <a:srgbClr val="000000"/>
              </a:buClr>
              <a:buSzPts val="1333"/>
              <a:buFont typeface="Arial"/>
              <a:buNone/>
              <a:defRPr sz="1333">
                <a:solidFill>
                  <a:srgbClr val="595959"/>
                </a:solidFill>
                <a:latin typeface="Arial"/>
                <a:ea typeface="Arial"/>
                <a:cs typeface="Arial"/>
                <a:sym typeface="Arial"/>
              </a:defRPr>
            </a:lvl3pPr>
            <a:lvl4pPr indent="0" lvl="3" marL="0" marR="0" algn="r">
              <a:buClr>
                <a:srgbClr val="000000"/>
              </a:buClr>
              <a:buSzPts val="1333"/>
              <a:buFont typeface="Arial"/>
              <a:buNone/>
              <a:defRPr sz="1333">
                <a:solidFill>
                  <a:srgbClr val="595959"/>
                </a:solidFill>
                <a:latin typeface="Arial"/>
                <a:ea typeface="Arial"/>
                <a:cs typeface="Arial"/>
                <a:sym typeface="Arial"/>
              </a:defRPr>
            </a:lvl4pPr>
            <a:lvl5pPr indent="0" lvl="4" marL="0" marR="0" algn="r">
              <a:buClr>
                <a:srgbClr val="000000"/>
              </a:buClr>
              <a:buSzPts val="1333"/>
              <a:buFont typeface="Arial"/>
              <a:buNone/>
              <a:defRPr sz="1333">
                <a:solidFill>
                  <a:srgbClr val="595959"/>
                </a:solidFill>
                <a:latin typeface="Arial"/>
                <a:ea typeface="Arial"/>
                <a:cs typeface="Arial"/>
                <a:sym typeface="Arial"/>
              </a:defRPr>
            </a:lvl5pPr>
            <a:lvl6pPr indent="0" lvl="5" marL="0" marR="0" algn="r">
              <a:buClr>
                <a:srgbClr val="000000"/>
              </a:buClr>
              <a:buSzPts val="1333"/>
              <a:buFont typeface="Arial"/>
              <a:buNone/>
              <a:defRPr sz="1333">
                <a:solidFill>
                  <a:srgbClr val="595959"/>
                </a:solidFill>
                <a:latin typeface="Arial"/>
                <a:ea typeface="Arial"/>
                <a:cs typeface="Arial"/>
                <a:sym typeface="Arial"/>
              </a:defRPr>
            </a:lvl6pPr>
            <a:lvl7pPr indent="0" lvl="6" marL="0" marR="0" algn="r">
              <a:buClr>
                <a:srgbClr val="000000"/>
              </a:buClr>
              <a:buSzPts val="1333"/>
              <a:buFont typeface="Arial"/>
              <a:buNone/>
              <a:defRPr sz="1333">
                <a:solidFill>
                  <a:srgbClr val="595959"/>
                </a:solidFill>
                <a:latin typeface="Arial"/>
                <a:ea typeface="Arial"/>
                <a:cs typeface="Arial"/>
                <a:sym typeface="Arial"/>
              </a:defRPr>
            </a:lvl7pPr>
            <a:lvl8pPr indent="0" lvl="7" marL="0" marR="0" algn="r">
              <a:buClr>
                <a:srgbClr val="000000"/>
              </a:buClr>
              <a:buSzPts val="1333"/>
              <a:buFont typeface="Arial"/>
              <a:buNone/>
              <a:defRPr sz="1333">
                <a:solidFill>
                  <a:srgbClr val="595959"/>
                </a:solidFill>
                <a:latin typeface="Arial"/>
                <a:ea typeface="Arial"/>
                <a:cs typeface="Arial"/>
                <a:sym typeface="Arial"/>
              </a:defRPr>
            </a:lvl8pPr>
            <a:lvl9pPr indent="0" lvl="8" marL="0" marR="0" algn="r">
              <a:buClr>
                <a:srgbClr val="000000"/>
              </a:buClr>
              <a:buSzPts val="1333"/>
              <a:buFont typeface="Arial"/>
              <a:buNone/>
              <a:defRPr sz="1333">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1">
  <p:cSld name="Section Divider 1">
    <p:spTree>
      <p:nvGrpSpPr>
        <p:cNvPr id="36" name="Shape 36"/>
        <p:cNvGrpSpPr/>
        <p:nvPr/>
      </p:nvGrpSpPr>
      <p:grpSpPr>
        <a:xfrm>
          <a:off x="0" y="0"/>
          <a:ext cx="0" cy="0"/>
          <a:chOff x="0" y="0"/>
          <a:chExt cx="0" cy="0"/>
        </a:xfrm>
      </p:grpSpPr>
      <p:sp>
        <p:nvSpPr>
          <p:cNvPr id="37" name="Google Shape;37;p35"/>
          <p:cNvSpPr/>
          <p:nvPr>
            <p:ph idx="2" type="pic"/>
          </p:nvPr>
        </p:nvSpPr>
        <p:spPr>
          <a:xfrm>
            <a:off x="144000" y="144000"/>
            <a:ext cx="11905200" cy="6060155"/>
          </a:xfrm>
          <a:prstGeom prst="rect">
            <a:avLst/>
          </a:prstGeom>
          <a:solidFill>
            <a:srgbClr val="F2F2F2"/>
          </a:solidFill>
          <a:ln>
            <a:noFill/>
          </a:ln>
        </p:spPr>
      </p:sp>
      <p:sp>
        <p:nvSpPr>
          <p:cNvPr id="38" name="Google Shape;38;p35"/>
          <p:cNvSpPr txBox="1"/>
          <p:nvPr>
            <p:ph type="ctrTitle"/>
          </p:nvPr>
        </p:nvSpPr>
        <p:spPr>
          <a:xfrm>
            <a:off x="779100" y="804500"/>
            <a:ext cx="4416588" cy="3818712"/>
          </a:xfrm>
          <a:prstGeom prst="rect">
            <a:avLst/>
          </a:prstGeom>
          <a:gradFill>
            <a:gsLst>
              <a:gs pos="0">
                <a:srgbClr val="CDE1FF">
                  <a:alpha val="49803"/>
                </a:srgbClr>
              </a:gs>
              <a:gs pos="46000">
                <a:srgbClr val="FFFFFF">
                  <a:alpha val="89803"/>
                </a:srgbClr>
              </a:gs>
              <a:gs pos="80000">
                <a:schemeClr val="lt1"/>
              </a:gs>
              <a:gs pos="100000">
                <a:schemeClr val="lt1"/>
              </a:gs>
            </a:gsLst>
            <a:lin ang="3600000" scaled="0"/>
          </a:gradFill>
          <a:ln>
            <a:noFill/>
          </a:ln>
        </p:spPr>
        <p:txBody>
          <a:bodyPr anchorCtr="0" anchor="b" bIns="180000" lIns="72000" spcFirstLastPara="1" rIns="180000" wrap="square" tIns="0">
            <a:noAutofit/>
          </a:bodyPr>
          <a:lstStyle>
            <a:lvl1pPr lvl="0" algn="r">
              <a:lnSpc>
                <a:spcPct val="104444"/>
              </a:lnSpc>
              <a:spcBef>
                <a:spcPts val="0"/>
              </a:spcBef>
              <a:spcAft>
                <a:spcPts val="0"/>
              </a:spcAft>
              <a:buClr>
                <a:schemeClr val="dk1"/>
              </a:buClr>
              <a:buSzPts val="4500"/>
              <a:buFont typeface="Rockwell"/>
              <a:buNone/>
              <a:defRPr sz="45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35"/>
          <p:cNvSpPr txBox="1"/>
          <p:nvPr>
            <p:ph idx="1" type="subTitle"/>
          </p:nvPr>
        </p:nvSpPr>
        <p:spPr>
          <a:xfrm>
            <a:off x="779099" y="4623212"/>
            <a:ext cx="4416587" cy="816075"/>
          </a:xfrm>
          <a:prstGeom prst="rect">
            <a:avLst/>
          </a:prstGeom>
          <a:solidFill>
            <a:schemeClr val="lt1">
              <a:alpha val="80000"/>
            </a:schemeClr>
          </a:solidFill>
          <a:ln cap="flat" cmpd="sng" w="9525">
            <a:solidFill>
              <a:srgbClr val="BFBFBF"/>
            </a:solidFill>
            <a:prstDash val="solid"/>
            <a:round/>
            <a:headEnd len="sm" w="sm" type="none"/>
            <a:tailEnd len="sm" w="sm" type="none"/>
          </a:ln>
        </p:spPr>
        <p:txBody>
          <a:bodyPr anchorCtr="0" anchor="t" bIns="0" lIns="0" spcFirstLastPara="1" rIns="180000" wrap="square" tIns="144000">
            <a:noAutofit/>
          </a:bodyPr>
          <a:lstStyle>
            <a:lvl1pPr lvl="0" algn="r">
              <a:lnSpc>
                <a:spcPct val="90000"/>
              </a:lnSpc>
              <a:spcBef>
                <a:spcPts val="1000"/>
              </a:spcBef>
              <a:spcAft>
                <a:spcPts val="0"/>
              </a:spcAft>
              <a:buClr>
                <a:srgbClr val="3F3F3F"/>
              </a:buClr>
              <a:buSzPts val="1800"/>
              <a:buNone/>
              <a:defRPr sz="1800">
                <a:solidFill>
                  <a:srgbClr val="3F3F3F"/>
                </a:solidFill>
              </a:defRPr>
            </a:lvl1pPr>
            <a:lvl2pPr lvl="1" algn="ctr">
              <a:lnSpc>
                <a:spcPct val="90000"/>
              </a:lnSpc>
              <a:spcBef>
                <a:spcPts val="500"/>
              </a:spcBef>
              <a:spcAft>
                <a:spcPts val="0"/>
              </a:spcAft>
              <a:buClr>
                <a:srgbClr val="3F3F3F"/>
              </a:buClr>
              <a:buSzPts val="2000"/>
              <a:buNone/>
              <a:defRPr sz="2000"/>
            </a:lvl2pPr>
            <a:lvl3pPr lvl="2" algn="ctr">
              <a:lnSpc>
                <a:spcPct val="90000"/>
              </a:lnSpc>
              <a:spcBef>
                <a:spcPts val="500"/>
              </a:spcBef>
              <a:spcAft>
                <a:spcPts val="0"/>
              </a:spcAft>
              <a:buClr>
                <a:srgbClr val="3F3F3F"/>
              </a:buClr>
              <a:buSzPts val="1800"/>
              <a:buNone/>
              <a:defRPr sz="1800"/>
            </a:lvl3pPr>
            <a:lvl4pPr lvl="3" algn="ctr">
              <a:lnSpc>
                <a:spcPct val="90000"/>
              </a:lnSpc>
              <a:spcBef>
                <a:spcPts val="500"/>
              </a:spcBef>
              <a:spcAft>
                <a:spcPts val="0"/>
              </a:spcAft>
              <a:buClr>
                <a:srgbClr val="3F3F3F"/>
              </a:buClr>
              <a:buSzPts val="1600"/>
              <a:buNone/>
              <a:defRPr sz="1600"/>
            </a:lvl4pPr>
            <a:lvl5pPr lvl="4" algn="ctr">
              <a:lnSpc>
                <a:spcPct val="90000"/>
              </a:lnSpc>
              <a:spcBef>
                <a:spcPts val="500"/>
              </a:spcBef>
              <a:spcAft>
                <a:spcPts val="0"/>
              </a:spcAft>
              <a:buClr>
                <a:srgbClr val="3F3F3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0" name="Google Shape;40;p35"/>
          <p:cNvSpPr txBox="1"/>
          <p:nvPr>
            <p:ph idx="11" type="ftr"/>
          </p:nvPr>
        </p:nvSpPr>
        <p:spPr>
          <a:xfrm>
            <a:off x="144000" y="6322399"/>
            <a:ext cx="4114800"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35"/>
          <p:cNvSpPr txBox="1"/>
          <p:nvPr>
            <p:ph idx="12" type="sldNum"/>
          </p:nvPr>
        </p:nvSpPr>
        <p:spPr>
          <a:xfrm>
            <a:off x="11677425" y="6322399"/>
            <a:ext cx="370575" cy="365125"/>
          </a:xfrm>
          <a:prstGeom prst="rect">
            <a:avLst/>
          </a:prstGeom>
          <a:solidFill>
            <a:schemeClr val="lt1"/>
          </a:solidFill>
          <a:ln cap="flat" cmpd="sng" w="9525">
            <a:solidFill>
              <a:srgbClr val="D8D8D8"/>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2">
  <p:cSld name="Section Divider 2">
    <p:spTree>
      <p:nvGrpSpPr>
        <p:cNvPr id="42" name="Shape 42"/>
        <p:cNvGrpSpPr/>
        <p:nvPr/>
      </p:nvGrpSpPr>
      <p:grpSpPr>
        <a:xfrm>
          <a:off x="0" y="0"/>
          <a:ext cx="0" cy="0"/>
          <a:chOff x="0" y="0"/>
          <a:chExt cx="0" cy="0"/>
        </a:xfrm>
      </p:grpSpPr>
      <p:sp>
        <p:nvSpPr>
          <p:cNvPr id="43" name="Google Shape;43;p36"/>
          <p:cNvSpPr/>
          <p:nvPr>
            <p:ph idx="2" type="pic"/>
          </p:nvPr>
        </p:nvSpPr>
        <p:spPr>
          <a:xfrm>
            <a:off x="144000" y="144000"/>
            <a:ext cx="11905200" cy="6060155"/>
          </a:xfrm>
          <a:prstGeom prst="rect">
            <a:avLst/>
          </a:prstGeom>
          <a:solidFill>
            <a:srgbClr val="F2F2F2"/>
          </a:solidFill>
          <a:ln>
            <a:noFill/>
          </a:ln>
        </p:spPr>
      </p:sp>
      <p:sp>
        <p:nvSpPr>
          <p:cNvPr id="44" name="Google Shape;44;p36"/>
          <p:cNvSpPr txBox="1"/>
          <p:nvPr>
            <p:ph type="ctrTitle"/>
          </p:nvPr>
        </p:nvSpPr>
        <p:spPr>
          <a:xfrm>
            <a:off x="5943600" y="2438399"/>
            <a:ext cx="5385600" cy="3044399"/>
          </a:xfrm>
          <a:prstGeom prst="rect">
            <a:avLst/>
          </a:prstGeom>
          <a:gradFill>
            <a:gsLst>
              <a:gs pos="0">
                <a:srgbClr val="CDE1FF">
                  <a:alpha val="49803"/>
                </a:srgbClr>
              </a:gs>
              <a:gs pos="46000">
                <a:srgbClr val="FFFFFF">
                  <a:alpha val="89803"/>
                </a:srgbClr>
              </a:gs>
              <a:gs pos="83186">
                <a:schemeClr val="lt1"/>
              </a:gs>
              <a:gs pos="100000">
                <a:schemeClr val="lt1"/>
              </a:gs>
            </a:gsLst>
            <a:lin ang="3600000" scaled="0"/>
          </a:gradFill>
          <a:ln>
            <a:noFill/>
          </a:ln>
        </p:spPr>
        <p:txBody>
          <a:bodyPr anchorCtr="0" anchor="t" bIns="0" lIns="72000" spcFirstLastPara="1" rIns="180000" wrap="square" tIns="180000">
            <a:noAutofit/>
          </a:bodyPr>
          <a:lstStyle>
            <a:lvl1pPr lvl="0" algn="r">
              <a:lnSpc>
                <a:spcPct val="104444"/>
              </a:lnSpc>
              <a:spcBef>
                <a:spcPts val="0"/>
              </a:spcBef>
              <a:spcAft>
                <a:spcPts val="0"/>
              </a:spcAft>
              <a:buClr>
                <a:schemeClr val="dk1"/>
              </a:buClr>
              <a:buSzPts val="4500"/>
              <a:buFont typeface="Rockwell"/>
              <a:buNone/>
              <a:defRPr sz="45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36"/>
          <p:cNvSpPr txBox="1"/>
          <p:nvPr>
            <p:ph idx="1" type="subTitle"/>
          </p:nvPr>
        </p:nvSpPr>
        <p:spPr>
          <a:xfrm>
            <a:off x="8248971" y="4479264"/>
            <a:ext cx="2851629" cy="749534"/>
          </a:xfrm>
          <a:prstGeom prst="rect">
            <a:avLst/>
          </a:prstGeom>
          <a:solidFill>
            <a:schemeClr val="lt1">
              <a:alpha val="80000"/>
            </a:schemeClr>
          </a:solidFill>
          <a:ln cap="flat" cmpd="sng" w="9525">
            <a:solidFill>
              <a:srgbClr val="F2F2F2"/>
            </a:solidFill>
            <a:prstDash val="solid"/>
            <a:round/>
            <a:headEnd len="sm" w="sm" type="none"/>
            <a:tailEnd len="sm" w="sm" type="none"/>
          </a:ln>
        </p:spPr>
        <p:txBody>
          <a:bodyPr anchorCtr="0" anchor="t" bIns="0" lIns="0" spcFirstLastPara="1" rIns="180000" wrap="square" tIns="144000">
            <a:noAutofit/>
          </a:bodyPr>
          <a:lstStyle>
            <a:lvl1pPr lvl="0" algn="r">
              <a:lnSpc>
                <a:spcPct val="90000"/>
              </a:lnSpc>
              <a:spcBef>
                <a:spcPts val="1000"/>
              </a:spcBef>
              <a:spcAft>
                <a:spcPts val="0"/>
              </a:spcAft>
              <a:buClr>
                <a:schemeClr val="dk1"/>
              </a:buClr>
              <a:buSzPts val="1800"/>
              <a:buNone/>
              <a:defRPr sz="1800">
                <a:solidFill>
                  <a:schemeClr val="dk1"/>
                </a:solidFill>
              </a:defRPr>
            </a:lvl1pPr>
            <a:lvl2pPr lvl="1" algn="ctr">
              <a:lnSpc>
                <a:spcPct val="90000"/>
              </a:lnSpc>
              <a:spcBef>
                <a:spcPts val="500"/>
              </a:spcBef>
              <a:spcAft>
                <a:spcPts val="0"/>
              </a:spcAft>
              <a:buClr>
                <a:srgbClr val="3F3F3F"/>
              </a:buClr>
              <a:buSzPts val="2000"/>
              <a:buNone/>
              <a:defRPr sz="2000"/>
            </a:lvl2pPr>
            <a:lvl3pPr lvl="2" algn="ctr">
              <a:lnSpc>
                <a:spcPct val="90000"/>
              </a:lnSpc>
              <a:spcBef>
                <a:spcPts val="500"/>
              </a:spcBef>
              <a:spcAft>
                <a:spcPts val="0"/>
              </a:spcAft>
              <a:buClr>
                <a:srgbClr val="3F3F3F"/>
              </a:buClr>
              <a:buSzPts val="1800"/>
              <a:buNone/>
              <a:defRPr sz="1800"/>
            </a:lvl3pPr>
            <a:lvl4pPr lvl="3" algn="ctr">
              <a:lnSpc>
                <a:spcPct val="90000"/>
              </a:lnSpc>
              <a:spcBef>
                <a:spcPts val="500"/>
              </a:spcBef>
              <a:spcAft>
                <a:spcPts val="0"/>
              </a:spcAft>
              <a:buClr>
                <a:srgbClr val="3F3F3F"/>
              </a:buClr>
              <a:buSzPts val="1600"/>
              <a:buNone/>
              <a:defRPr sz="1600"/>
            </a:lvl4pPr>
            <a:lvl5pPr lvl="4" algn="ctr">
              <a:lnSpc>
                <a:spcPct val="90000"/>
              </a:lnSpc>
              <a:spcBef>
                <a:spcPts val="500"/>
              </a:spcBef>
              <a:spcAft>
                <a:spcPts val="0"/>
              </a:spcAft>
              <a:buClr>
                <a:srgbClr val="3F3F3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6" name="Google Shape;46;p36"/>
          <p:cNvSpPr txBox="1"/>
          <p:nvPr>
            <p:ph idx="11" type="ftr"/>
          </p:nvPr>
        </p:nvSpPr>
        <p:spPr>
          <a:xfrm>
            <a:off x="144000" y="6322399"/>
            <a:ext cx="4114800"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6"/>
          <p:cNvSpPr txBox="1"/>
          <p:nvPr>
            <p:ph idx="12" type="sldNum"/>
          </p:nvPr>
        </p:nvSpPr>
        <p:spPr>
          <a:xfrm>
            <a:off x="11677425" y="6322399"/>
            <a:ext cx="370575" cy="365125"/>
          </a:xfrm>
          <a:prstGeom prst="rect">
            <a:avLst/>
          </a:prstGeom>
          <a:solidFill>
            <a:schemeClr val="lt1"/>
          </a:solidFill>
          <a:ln cap="flat" cmpd="sng" w="9525">
            <a:solidFill>
              <a:srgbClr val="D8D8D8"/>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hoto 2">
  <p:cSld name="Content Photo 2">
    <p:spTree>
      <p:nvGrpSpPr>
        <p:cNvPr id="48" name="Shape 48"/>
        <p:cNvGrpSpPr/>
        <p:nvPr/>
      </p:nvGrpSpPr>
      <p:grpSpPr>
        <a:xfrm>
          <a:off x="0" y="0"/>
          <a:ext cx="0" cy="0"/>
          <a:chOff x="0" y="0"/>
          <a:chExt cx="0" cy="0"/>
        </a:xfrm>
      </p:grpSpPr>
      <p:sp>
        <p:nvSpPr>
          <p:cNvPr id="49" name="Google Shape;49;p37"/>
          <p:cNvSpPr/>
          <p:nvPr>
            <p:ph idx="2" type="pic"/>
          </p:nvPr>
        </p:nvSpPr>
        <p:spPr>
          <a:xfrm>
            <a:off x="144000" y="144000"/>
            <a:ext cx="5280100" cy="6060155"/>
          </a:xfrm>
          <a:prstGeom prst="rect">
            <a:avLst/>
          </a:prstGeom>
          <a:solidFill>
            <a:srgbClr val="F2F2F2"/>
          </a:solidFill>
          <a:ln>
            <a:noFill/>
          </a:ln>
        </p:spPr>
      </p:sp>
      <p:sp>
        <p:nvSpPr>
          <p:cNvPr id="50" name="Google Shape;50;p37"/>
          <p:cNvSpPr txBox="1"/>
          <p:nvPr>
            <p:ph idx="1" type="body"/>
          </p:nvPr>
        </p:nvSpPr>
        <p:spPr>
          <a:xfrm>
            <a:off x="6096000" y="3263899"/>
            <a:ext cx="5472000" cy="2442088"/>
          </a:xfrm>
          <a:prstGeom prst="rect">
            <a:avLst/>
          </a:prstGeom>
          <a:noFill/>
          <a:ln>
            <a:noFill/>
          </a:ln>
        </p:spPr>
        <p:txBody>
          <a:bodyPr anchorCtr="0" anchor="b"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solidFill>
                  <a:srgbClr val="3F3F3F"/>
                </a:solidFill>
              </a:defRPr>
            </a:lvl1pPr>
            <a:lvl2pPr indent="-330200" lvl="1" marL="914400" algn="l">
              <a:lnSpc>
                <a:spcPct val="90000"/>
              </a:lnSpc>
              <a:spcBef>
                <a:spcPts val="500"/>
              </a:spcBef>
              <a:spcAft>
                <a:spcPts val="0"/>
              </a:spcAft>
              <a:buClr>
                <a:srgbClr val="3F3F3F"/>
              </a:buClr>
              <a:buSzPts val="1600"/>
              <a:buChar char="•"/>
              <a:defRPr>
                <a:solidFill>
                  <a:srgbClr val="3F3F3F"/>
                </a:solidFill>
              </a:defRPr>
            </a:lvl2pPr>
            <a:lvl3pPr indent="-317500" lvl="2" marL="1371600" algn="l">
              <a:lnSpc>
                <a:spcPct val="90000"/>
              </a:lnSpc>
              <a:spcBef>
                <a:spcPts val="500"/>
              </a:spcBef>
              <a:spcAft>
                <a:spcPts val="0"/>
              </a:spcAft>
              <a:buClr>
                <a:srgbClr val="3F3F3F"/>
              </a:buClr>
              <a:buSzPts val="1400"/>
              <a:buChar char="•"/>
              <a:defRPr>
                <a:solidFill>
                  <a:srgbClr val="3F3F3F"/>
                </a:solidFill>
              </a:defRPr>
            </a:lvl3pPr>
            <a:lvl4pPr indent="-317500" lvl="3" marL="1828800" algn="l">
              <a:lnSpc>
                <a:spcPct val="90000"/>
              </a:lnSpc>
              <a:spcBef>
                <a:spcPts val="500"/>
              </a:spcBef>
              <a:spcAft>
                <a:spcPts val="0"/>
              </a:spcAft>
              <a:buClr>
                <a:srgbClr val="3F3F3F"/>
              </a:buClr>
              <a:buSzPts val="1400"/>
              <a:buChar char="•"/>
              <a:defRPr>
                <a:solidFill>
                  <a:srgbClr val="3F3F3F"/>
                </a:solidFill>
              </a:defRPr>
            </a:lvl4pPr>
            <a:lvl5pPr indent="-317500" lvl="4" marL="2286000" algn="l">
              <a:lnSpc>
                <a:spcPct val="90000"/>
              </a:lnSpc>
              <a:spcBef>
                <a:spcPts val="500"/>
              </a:spcBef>
              <a:spcAft>
                <a:spcPts val="0"/>
              </a:spcAft>
              <a:buClr>
                <a:srgbClr val="3F3F3F"/>
              </a:buClr>
              <a:buSzPts val="1400"/>
              <a:buChar char="•"/>
              <a:defRPr>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37"/>
          <p:cNvSpPr txBox="1"/>
          <p:nvPr>
            <p:ph idx="11" type="ftr"/>
          </p:nvPr>
        </p:nvSpPr>
        <p:spPr>
          <a:xfrm>
            <a:off x="144000" y="6322399"/>
            <a:ext cx="4114800"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7"/>
          <p:cNvSpPr txBox="1"/>
          <p:nvPr>
            <p:ph idx="12" type="sldNum"/>
          </p:nvPr>
        </p:nvSpPr>
        <p:spPr>
          <a:xfrm>
            <a:off x="11677425" y="6322399"/>
            <a:ext cx="370575" cy="365125"/>
          </a:xfrm>
          <a:prstGeom prst="rect">
            <a:avLst/>
          </a:prstGeom>
          <a:solidFill>
            <a:schemeClr val="lt1"/>
          </a:solidFill>
          <a:ln cap="flat" cmpd="sng" w="9525">
            <a:solidFill>
              <a:srgbClr val="D8D8D8"/>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53" name="Google Shape;53;p37"/>
          <p:cNvSpPr txBox="1"/>
          <p:nvPr>
            <p:ph type="ctrTitle"/>
          </p:nvPr>
        </p:nvSpPr>
        <p:spPr>
          <a:xfrm>
            <a:off x="355601" y="3263898"/>
            <a:ext cx="4840085" cy="1626013"/>
          </a:xfrm>
          <a:prstGeom prst="rect">
            <a:avLst/>
          </a:prstGeom>
          <a:gradFill>
            <a:gsLst>
              <a:gs pos="0">
                <a:srgbClr val="CDE1FF">
                  <a:alpha val="49803"/>
                </a:srgbClr>
              </a:gs>
              <a:gs pos="31860">
                <a:srgbClr val="FFFFFF">
                  <a:alpha val="89803"/>
                </a:srgbClr>
              </a:gs>
              <a:gs pos="58999">
                <a:schemeClr val="lt1"/>
              </a:gs>
              <a:gs pos="100000">
                <a:schemeClr val="lt1"/>
              </a:gs>
            </a:gsLst>
            <a:lin ang="3600000" scaled="0"/>
          </a:gradFill>
          <a:ln>
            <a:noFill/>
          </a:ln>
        </p:spPr>
        <p:txBody>
          <a:bodyPr anchorCtr="0" anchor="b" bIns="180000" lIns="72000" spcFirstLastPara="1" rIns="180000" wrap="square" tIns="0">
            <a:noAutofit/>
          </a:bodyPr>
          <a:lstStyle>
            <a:lvl1pPr lvl="0" algn="r">
              <a:lnSpc>
                <a:spcPct val="104444"/>
              </a:lnSpc>
              <a:spcBef>
                <a:spcPts val="0"/>
              </a:spcBef>
              <a:spcAft>
                <a:spcPts val="0"/>
              </a:spcAft>
              <a:buClr>
                <a:schemeClr val="dk1"/>
              </a:buClr>
              <a:buSzPts val="4500"/>
              <a:buFont typeface="Rockwell"/>
              <a:buNone/>
              <a:defRPr sz="45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37"/>
          <p:cNvSpPr txBox="1"/>
          <p:nvPr>
            <p:ph idx="3" type="subTitle"/>
          </p:nvPr>
        </p:nvSpPr>
        <p:spPr>
          <a:xfrm>
            <a:off x="355601" y="4889912"/>
            <a:ext cx="4840085" cy="816075"/>
          </a:xfrm>
          <a:prstGeom prst="rect">
            <a:avLst/>
          </a:prstGeom>
          <a:solidFill>
            <a:schemeClr val="lt1">
              <a:alpha val="80000"/>
            </a:schemeClr>
          </a:solidFill>
          <a:ln cap="flat" cmpd="sng" w="9525">
            <a:solidFill>
              <a:srgbClr val="F2F2F2"/>
            </a:solidFill>
            <a:prstDash val="solid"/>
            <a:round/>
            <a:headEnd len="sm" w="sm" type="none"/>
            <a:tailEnd len="sm" w="sm" type="none"/>
          </a:ln>
        </p:spPr>
        <p:txBody>
          <a:bodyPr anchorCtr="0" anchor="t" bIns="0" lIns="0" spcFirstLastPara="1" rIns="180000" wrap="square" tIns="144000">
            <a:noAutofit/>
          </a:bodyPr>
          <a:lstStyle>
            <a:lvl1pPr lvl="0" algn="r">
              <a:lnSpc>
                <a:spcPct val="90000"/>
              </a:lnSpc>
              <a:spcBef>
                <a:spcPts val="1000"/>
              </a:spcBef>
              <a:spcAft>
                <a:spcPts val="0"/>
              </a:spcAft>
              <a:buClr>
                <a:schemeClr val="dk1"/>
              </a:buClr>
              <a:buSzPts val="1800"/>
              <a:buNone/>
              <a:defRPr sz="1800">
                <a:solidFill>
                  <a:schemeClr val="dk1"/>
                </a:solidFill>
              </a:defRPr>
            </a:lvl1pPr>
            <a:lvl2pPr lvl="1" algn="ctr">
              <a:lnSpc>
                <a:spcPct val="90000"/>
              </a:lnSpc>
              <a:spcBef>
                <a:spcPts val="500"/>
              </a:spcBef>
              <a:spcAft>
                <a:spcPts val="0"/>
              </a:spcAft>
              <a:buClr>
                <a:srgbClr val="3F3F3F"/>
              </a:buClr>
              <a:buSzPts val="2000"/>
              <a:buNone/>
              <a:defRPr sz="2000"/>
            </a:lvl2pPr>
            <a:lvl3pPr lvl="2" algn="ctr">
              <a:lnSpc>
                <a:spcPct val="90000"/>
              </a:lnSpc>
              <a:spcBef>
                <a:spcPts val="500"/>
              </a:spcBef>
              <a:spcAft>
                <a:spcPts val="0"/>
              </a:spcAft>
              <a:buClr>
                <a:srgbClr val="3F3F3F"/>
              </a:buClr>
              <a:buSzPts val="1800"/>
              <a:buNone/>
              <a:defRPr sz="1800"/>
            </a:lvl3pPr>
            <a:lvl4pPr lvl="3" algn="ctr">
              <a:lnSpc>
                <a:spcPct val="90000"/>
              </a:lnSpc>
              <a:spcBef>
                <a:spcPts val="500"/>
              </a:spcBef>
              <a:spcAft>
                <a:spcPts val="0"/>
              </a:spcAft>
              <a:buClr>
                <a:srgbClr val="3F3F3F"/>
              </a:buClr>
              <a:buSzPts val="1600"/>
              <a:buNone/>
              <a:defRPr sz="1600"/>
            </a:lvl4pPr>
            <a:lvl5pPr lvl="4" algn="ctr">
              <a:lnSpc>
                <a:spcPct val="90000"/>
              </a:lnSpc>
              <a:spcBef>
                <a:spcPts val="500"/>
              </a:spcBef>
              <a:spcAft>
                <a:spcPts val="0"/>
              </a:spcAft>
              <a:buClr>
                <a:srgbClr val="3F3F3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with Subtitle">
  <p:cSld name="Comparison with Subtitle">
    <p:spTree>
      <p:nvGrpSpPr>
        <p:cNvPr id="55" name="Shape 55"/>
        <p:cNvGrpSpPr/>
        <p:nvPr/>
      </p:nvGrpSpPr>
      <p:grpSpPr>
        <a:xfrm>
          <a:off x="0" y="0"/>
          <a:ext cx="0" cy="0"/>
          <a:chOff x="0" y="0"/>
          <a:chExt cx="0" cy="0"/>
        </a:xfrm>
      </p:grpSpPr>
      <p:sp>
        <p:nvSpPr>
          <p:cNvPr id="56" name="Google Shape;56;p38"/>
          <p:cNvSpPr txBox="1"/>
          <p:nvPr>
            <p:ph idx="1" type="body"/>
          </p:nvPr>
        </p:nvSpPr>
        <p:spPr>
          <a:xfrm>
            <a:off x="431800" y="1008000"/>
            <a:ext cx="11339513" cy="360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1800"/>
              <a:buNone/>
              <a:defRPr>
                <a:solidFill>
                  <a:srgbClr val="3F3F3F"/>
                </a:solidFill>
              </a:defRPr>
            </a:lvl1pPr>
            <a:lvl2pPr indent="-228600" lvl="1" marL="914400" algn="l">
              <a:lnSpc>
                <a:spcPct val="90000"/>
              </a:lnSpc>
              <a:spcBef>
                <a:spcPts val="500"/>
              </a:spcBef>
              <a:spcAft>
                <a:spcPts val="0"/>
              </a:spcAft>
              <a:buClr>
                <a:srgbClr val="3F3F3F"/>
              </a:buClr>
              <a:buSzPts val="1600"/>
              <a:buNone/>
              <a:defRPr/>
            </a:lvl2pPr>
            <a:lvl3pPr indent="-228600" lvl="2" marL="1371600" algn="l">
              <a:lnSpc>
                <a:spcPct val="90000"/>
              </a:lnSpc>
              <a:spcBef>
                <a:spcPts val="500"/>
              </a:spcBef>
              <a:spcAft>
                <a:spcPts val="0"/>
              </a:spcAft>
              <a:buClr>
                <a:srgbClr val="3F3F3F"/>
              </a:buClr>
              <a:buSzPts val="1400"/>
              <a:buNone/>
              <a:defRPr/>
            </a:lvl3pPr>
            <a:lvl4pPr indent="-228600" lvl="3" marL="1828800" algn="l">
              <a:lnSpc>
                <a:spcPct val="90000"/>
              </a:lnSpc>
              <a:spcBef>
                <a:spcPts val="500"/>
              </a:spcBef>
              <a:spcAft>
                <a:spcPts val="0"/>
              </a:spcAft>
              <a:buClr>
                <a:srgbClr val="3F3F3F"/>
              </a:buClr>
              <a:buSzPts val="1400"/>
              <a:buNone/>
              <a:defRPr/>
            </a:lvl4pPr>
            <a:lvl5pPr indent="-228600" lvl="4" marL="2286000" algn="l">
              <a:lnSpc>
                <a:spcPct val="90000"/>
              </a:lnSpc>
              <a:spcBef>
                <a:spcPts val="500"/>
              </a:spcBef>
              <a:spcAft>
                <a:spcPts val="0"/>
              </a:spcAft>
              <a:buClr>
                <a:srgbClr val="3F3F3F"/>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38"/>
          <p:cNvSpPr txBox="1"/>
          <p:nvPr>
            <p:ph idx="2" type="body"/>
          </p:nvPr>
        </p:nvSpPr>
        <p:spPr>
          <a:xfrm>
            <a:off x="432000" y="1515834"/>
            <a:ext cx="5472000" cy="360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2400"/>
              <a:buNone/>
              <a:defRPr b="0" sz="2400">
                <a:solidFill>
                  <a:srgbClr val="3F3F3F"/>
                </a:solidFill>
                <a:latin typeface="Rockwell"/>
                <a:ea typeface="Rockwell"/>
                <a:cs typeface="Rockwell"/>
                <a:sym typeface="Rockwell"/>
              </a:defRPr>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 name="Google Shape;58;p38"/>
          <p:cNvSpPr txBox="1"/>
          <p:nvPr>
            <p:ph idx="3" type="body"/>
          </p:nvPr>
        </p:nvSpPr>
        <p:spPr>
          <a:xfrm>
            <a:off x="432000" y="2023668"/>
            <a:ext cx="5472000" cy="4168332"/>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solidFill>
                  <a:srgbClr val="3F3F3F"/>
                </a:solidFill>
              </a:defRPr>
            </a:lvl1pPr>
            <a:lvl2pPr indent="-330200" lvl="1" marL="914400" algn="l">
              <a:lnSpc>
                <a:spcPct val="90000"/>
              </a:lnSpc>
              <a:spcBef>
                <a:spcPts val="500"/>
              </a:spcBef>
              <a:spcAft>
                <a:spcPts val="0"/>
              </a:spcAft>
              <a:buClr>
                <a:srgbClr val="3F3F3F"/>
              </a:buClr>
              <a:buSzPts val="1600"/>
              <a:buChar char="•"/>
              <a:defRPr>
                <a:solidFill>
                  <a:srgbClr val="3F3F3F"/>
                </a:solidFill>
              </a:defRPr>
            </a:lvl2pPr>
            <a:lvl3pPr indent="-317500" lvl="2" marL="1371600" algn="l">
              <a:lnSpc>
                <a:spcPct val="90000"/>
              </a:lnSpc>
              <a:spcBef>
                <a:spcPts val="500"/>
              </a:spcBef>
              <a:spcAft>
                <a:spcPts val="0"/>
              </a:spcAft>
              <a:buClr>
                <a:srgbClr val="3F3F3F"/>
              </a:buClr>
              <a:buSzPts val="1400"/>
              <a:buChar char="•"/>
              <a:defRPr>
                <a:solidFill>
                  <a:srgbClr val="3F3F3F"/>
                </a:solidFill>
              </a:defRPr>
            </a:lvl3pPr>
            <a:lvl4pPr indent="-317500" lvl="3" marL="1828800" algn="l">
              <a:lnSpc>
                <a:spcPct val="90000"/>
              </a:lnSpc>
              <a:spcBef>
                <a:spcPts val="500"/>
              </a:spcBef>
              <a:spcAft>
                <a:spcPts val="0"/>
              </a:spcAft>
              <a:buClr>
                <a:srgbClr val="3F3F3F"/>
              </a:buClr>
              <a:buSzPts val="1400"/>
              <a:buChar char="•"/>
              <a:defRPr>
                <a:solidFill>
                  <a:srgbClr val="3F3F3F"/>
                </a:solidFill>
              </a:defRPr>
            </a:lvl4pPr>
            <a:lvl5pPr indent="-317500" lvl="4" marL="2286000" algn="l">
              <a:lnSpc>
                <a:spcPct val="90000"/>
              </a:lnSpc>
              <a:spcBef>
                <a:spcPts val="500"/>
              </a:spcBef>
              <a:spcAft>
                <a:spcPts val="0"/>
              </a:spcAft>
              <a:buClr>
                <a:srgbClr val="3F3F3F"/>
              </a:buClr>
              <a:buSzPts val="1400"/>
              <a:buChar char="•"/>
              <a:defRPr>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38"/>
          <p:cNvSpPr txBox="1"/>
          <p:nvPr>
            <p:ph idx="4" type="body"/>
          </p:nvPr>
        </p:nvSpPr>
        <p:spPr>
          <a:xfrm>
            <a:off x="6300000" y="1516359"/>
            <a:ext cx="5472000" cy="358775"/>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2400"/>
              <a:buNone/>
              <a:defRPr b="0" sz="2400">
                <a:solidFill>
                  <a:srgbClr val="3F3F3F"/>
                </a:solidFill>
                <a:latin typeface="Rockwell"/>
                <a:ea typeface="Rockwell"/>
                <a:cs typeface="Rockwell"/>
                <a:sym typeface="Rockwell"/>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38"/>
          <p:cNvSpPr txBox="1"/>
          <p:nvPr>
            <p:ph idx="5" type="body"/>
          </p:nvPr>
        </p:nvSpPr>
        <p:spPr>
          <a:xfrm>
            <a:off x="6299887" y="2020359"/>
            <a:ext cx="5472113" cy="4170891"/>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solidFill>
                  <a:srgbClr val="3F3F3F"/>
                </a:solidFill>
              </a:defRPr>
            </a:lvl1pPr>
            <a:lvl2pPr indent="-330200" lvl="1" marL="914400" algn="l">
              <a:lnSpc>
                <a:spcPct val="90000"/>
              </a:lnSpc>
              <a:spcBef>
                <a:spcPts val="500"/>
              </a:spcBef>
              <a:spcAft>
                <a:spcPts val="0"/>
              </a:spcAft>
              <a:buClr>
                <a:srgbClr val="3F3F3F"/>
              </a:buClr>
              <a:buSzPts val="1600"/>
              <a:buChar char="•"/>
              <a:defRPr>
                <a:solidFill>
                  <a:srgbClr val="3F3F3F"/>
                </a:solidFill>
              </a:defRPr>
            </a:lvl2pPr>
            <a:lvl3pPr indent="-317500" lvl="2" marL="1371600" algn="l">
              <a:lnSpc>
                <a:spcPct val="90000"/>
              </a:lnSpc>
              <a:spcBef>
                <a:spcPts val="500"/>
              </a:spcBef>
              <a:spcAft>
                <a:spcPts val="0"/>
              </a:spcAft>
              <a:buClr>
                <a:srgbClr val="3F3F3F"/>
              </a:buClr>
              <a:buSzPts val="1400"/>
              <a:buChar char="•"/>
              <a:defRPr>
                <a:solidFill>
                  <a:srgbClr val="3F3F3F"/>
                </a:solidFill>
              </a:defRPr>
            </a:lvl3pPr>
            <a:lvl4pPr indent="-317500" lvl="3" marL="1828800" algn="l">
              <a:lnSpc>
                <a:spcPct val="90000"/>
              </a:lnSpc>
              <a:spcBef>
                <a:spcPts val="500"/>
              </a:spcBef>
              <a:spcAft>
                <a:spcPts val="0"/>
              </a:spcAft>
              <a:buClr>
                <a:srgbClr val="3F3F3F"/>
              </a:buClr>
              <a:buSzPts val="1400"/>
              <a:buChar char="•"/>
              <a:defRPr>
                <a:solidFill>
                  <a:srgbClr val="3F3F3F"/>
                </a:solidFill>
              </a:defRPr>
            </a:lvl4pPr>
            <a:lvl5pPr indent="-317500" lvl="4" marL="2286000" algn="l">
              <a:lnSpc>
                <a:spcPct val="90000"/>
              </a:lnSpc>
              <a:spcBef>
                <a:spcPts val="500"/>
              </a:spcBef>
              <a:spcAft>
                <a:spcPts val="0"/>
              </a:spcAft>
              <a:buClr>
                <a:srgbClr val="3F3F3F"/>
              </a:buClr>
              <a:buSzPts val="1400"/>
              <a:buChar char="•"/>
              <a:defRPr>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 name="Google Shape;61;p38"/>
          <p:cNvSpPr txBox="1"/>
          <p:nvPr>
            <p:ph idx="11" type="ftr"/>
          </p:nvPr>
        </p:nvSpPr>
        <p:spPr>
          <a:xfrm>
            <a:off x="144000" y="6322399"/>
            <a:ext cx="4114800"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38"/>
          <p:cNvSpPr txBox="1"/>
          <p:nvPr>
            <p:ph idx="12" type="sldNum"/>
          </p:nvPr>
        </p:nvSpPr>
        <p:spPr>
          <a:xfrm>
            <a:off x="11677425" y="6322399"/>
            <a:ext cx="370575" cy="365125"/>
          </a:xfrm>
          <a:prstGeom prst="rect">
            <a:avLst/>
          </a:prstGeom>
          <a:solidFill>
            <a:schemeClr val="lt1"/>
          </a:solidFill>
          <a:ln cap="flat" cmpd="sng" w="9525">
            <a:solidFill>
              <a:srgbClr val="D8D8D8"/>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63" name="Google Shape;63;p38"/>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Photo">
  <p:cSld name="Large Photo">
    <p:spTree>
      <p:nvGrpSpPr>
        <p:cNvPr id="64" name="Shape 64"/>
        <p:cNvGrpSpPr/>
        <p:nvPr/>
      </p:nvGrpSpPr>
      <p:grpSpPr>
        <a:xfrm>
          <a:off x="0" y="0"/>
          <a:ext cx="0" cy="0"/>
          <a:chOff x="0" y="0"/>
          <a:chExt cx="0" cy="0"/>
        </a:xfrm>
      </p:grpSpPr>
      <p:sp>
        <p:nvSpPr>
          <p:cNvPr id="65" name="Google Shape;65;p39"/>
          <p:cNvSpPr/>
          <p:nvPr>
            <p:ph idx="2" type="pic"/>
          </p:nvPr>
        </p:nvSpPr>
        <p:spPr>
          <a:xfrm>
            <a:off x="144000" y="143999"/>
            <a:ext cx="11905200" cy="6047999"/>
          </a:xfrm>
          <a:prstGeom prst="rect">
            <a:avLst/>
          </a:prstGeom>
          <a:solidFill>
            <a:srgbClr val="F2F2F2"/>
          </a:solidFill>
          <a:ln>
            <a:noFill/>
          </a:ln>
        </p:spPr>
      </p:sp>
      <p:sp>
        <p:nvSpPr>
          <p:cNvPr id="66" name="Google Shape;66;p39"/>
          <p:cNvSpPr txBox="1"/>
          <p:nvPr>
            <p:ph idx="1" type="body"/>
          </p:nvPr>
        </p:nvSpPr>
        <p:spPr>
          <a:xfrm>
            <a:off x="664900" y="4910452"/>
            <a:ext cx="4101900" cy="773546"/>
          </a:xfrm>
          <a:prstGeom prst="rect">
            <a:avLst/>
          </a:prstGeom>
          <a:solidFill>
            <a:schemeClr val="dk1"/>
          </a:solidFill>
          <a:ln>
            <a:noFill/>
          </a:ln>
        </p:spPr>
        <p:txBody>
          <a:bodyPr anchorCtr="0" anchor="t" bIns="0" lIns="180000" spcFirstLastPara="1" rIns="180000" wrap="square" tIns="72000">
            <a:noAutofit/>
          </a:bodyPr>
          <a:lstStyle>
            <a:lvl1pPr indent="-228600" lvl="0" marL="457200" algn="l">
              <a:lnSpc>
                <a:spcPct val="90000"/>
              </a:lnSpc>
              <a:spcBef>
                <a:spcPts val="1000"/>
              </a:spcBef>
              <a:spcAft>
                <a:spcPts val="0"/>
              </a:spcAft>
              <a:buClr>
                <a:schemeClr val="lt1"/>
              </a:buClr>
              <a:buSzPts val="1800"/>
              <a:buNone/>
              <a:defRPr>
                <a:solidFill>
                  <a:schemeClr val="lt1"/>
                </a:solidFill>
                <a:latin typeface="Rockwell"/>
                <a:ea typeface="Rockwell"/>
                <a:cs typeface="Rockwell"/>
                <a:sym typeface="Rockwell"/>
              </a:defRPr>
            </a:lvl1pPr>
            <a:lvl2pPr indent="-330200" lvl="1" marL="914400" algn="l">
              <a:lnSpc>
                <a:spcPct val="90000"/>
              </a:lnSpc>
              <a:spcBef>
                <a:spcPts val="500"/>
              </a:spcBef>
              <a:spcAft>
                <a:spcPts val="0"/>
              </a:spcAft>
              <a:buClr>
                <a:srgbClr val="3F3F3F"/>
              </a:buClr>
              <a:buSzPts val="1600"/>
              <a:buChar char="•"/>
              <a:defRPr>
                <a:solidFill>
                  <a:srgbClr val="3F3F3F"/>
                </a:solidFill>
              </a:defRPr>
            </a:lvl2pPr>
            <a:lvl3pPr indent="-317500" lvl="2" marL="1371600" algn="l">
              <a:lnSpc>
                <a:spcPct val="90000"/>
              </a:lnSpc>
              <a:spcBef>
                <a:spcPts val="500"/>
              </a:spcBef>
              <a:spcAft>
                <a:spcPts val="0"/>
              </a:spcAft>
              <a:buClr>
                <a:srgbClr val="3F3F3F"/>
              </a:buClr>
              <a:buSzPts val="1400"/>
              <a:buChar char="•"/>
              <a:defRPr>
                <a:solidFill>
                  <a:srgbClr val="3F3F3F"/>
                </a:solidFill>
              </a:defRPr>
            </a:lvl3pPr>
            <a:lvl4pPr indent="-317500" lvl="3" marL="1828800" algn="l">
              <a:lnSpc>
                <a:spcPct val="90000"/>
              </a:lnSpc>
              <a:spcBef>
                <a:spcPts val="500"/>
              </a:spcBef>
              <a:spcAft>
                <a:spcPts val="0"/>
              </a:spcAft>
              <a:buClr>
                <a:srgbClr val="3F3F3F"/>
              </a:buClr>
              <a:buSzPts val="1400"/>
              <a:buChar char="•"/>
              <a:defRPr>
                <a:solidFill>
                  <a:srgbClr val="3F3F3F"/>
                </a:solidFill>
              </a:defRPr>
            </a:lvl4pPr>
            <a:lvl5pPr indent="-317500" lvl="4" marL="2286000" algn="l">
              <a:lnSpc>
                <a:spcPct val="90000"/>
              </a:lnSpc>
              <a:spcBef>
                <a:spcPts val="500"/>
              </a:spcBef>
              <a:spcAft>
                <a:spcPts val="0"/>
              </a:spcAft>
              <a:buClr>
                <a:srgbClr val="3F3F3F"/>
              </a:buClr>
              <a:buSzPts val="1400"/>
              <a:buChar char="•"/>
              <a:defRPr>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 name="Google Shape;67;p39"/>
          <p:cNvSpPr txBox="1"/>
          <p:nvPr>
            <p:ph idx="11" type="ftr"/>
          </p:nvPr>
        </p:nvSpPr>
        <p:spPr>
          <a:xfrm>
            <a:off x="144000" y="6322399"/>
            <a:ext cx="4114800"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39"/>
          <p:cNvSpPr txBox="1"/>
          <p:nvPr>
            <p:ph idx="12" type="sldNum"/>
          </p:nvPr>
        </p:nvSpPr>
        <p:spPr>
          <a:xfrm>
            <a:off x="11677425" y="6322399"/>
            <a:ext cx="370575" cy="365125"/>
          </a:xfrm>
          <a:prstGeom prst="rect">
            <a:avLst/>
          </a:prstGeom>
          <a:solidFill>
            <a:schemeClr val="lt1"/>
          </a:solidFill>
          <a:ln cap="flat" cmpd="sng" w="9525">
            <a:solidFill>
              <a:srgbClr val="D8D8D8"/>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69" name="Google Shape;69;p39"/>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showMasterSp="0">
  <p:cSld name="Thank You Slide">
    <p:spTree>
      <p:nvGrpSpPr>
        <p:cNvPr id="70" name="Shape 70"/>
        <p:cNvGrpSpPr/>
        <p:nvPr/>
      </p:nvGrpSpPr>
      <p:grpSpPr>
        <a:xfrm>
          <a:off x="0" y="0"/>
          <a:ext cx="0" cy="0"/>
          <a:chOff x="0" y="0"/>
          <a:chExt cx="0" cy="0"/>
        </a:xfrm>
      </p:grpSpPr>
      <p:sp>
        <p:nvSpPr>
          <p:cNvPr id="71" name="Google Shape;71;p40"/>
          <p:cNvSpPr/>
          <p:nvPr>
            <p:ph idx="2" type="pic"/>
          </p:nvPr>
        </p:nvSpPr>
        <p:spPr>
          <a:xfrm>
            <a:off x="144000" y="144000"/>
            <a:ext cx="11905200" cy="6570000"/>
          </a:xfrm>
          <a:prstGeom prst="rect">
            <a:avLst/>
          </a:prstGeom>
          <a:solidFill>
            <a:srgbClr val="F2F2F2"/>
          </a:solidFill>
          <a:ln>
            <a:noFill/>
          </a:ln>
        </p:spPr>
      </p:sp>
      <p:sp>
        <p:nvSpPr>
          <p:cNvPr id="72" name="Google Shape;72;p40"/>
          <p:cNvSpPr txBox="1"/>
          <p:nvPr>
            <p:ph type="ctrTitle"/>
          </p:nvPr>
        </p:nvSpPr>
        <p:spPr>
          <a:xfrm>
            <a:off x="7415412" y="360000"/>
            <a:ext cx="4416588" cy="4716572"/>
          </a:xfrm>
          <a:prstGeom prst="rect">
            <a:avLst/>
          </a:prstGeom>
          <a:gradFill>
            <a:gsLst>
              <a:gs pos="0">
                <a:srgbClr val="CDE1FF">
                  <a:alpha val="49803"/>
                </a:srgbClr>
              </a:gs>
              <a:gs pos="46000">
                <a:srgbClr val="FFFFFF">
                  <a:alpha val="89803"/>
                </a:srgbClr>
              </a:gs>
              <a:gs pos="80000">
                <a:schemeClr val="lt1"/>
              </a:gs>
              <a:gs pos="100000">
                <a:schemeClr val="lt1"/>
              </a:gs>
            </a:gsLst>
            <a:lin ang="3600000" scaled="0"/>
          </a:gradFill>
          <a:ln>
            <a:noFill/>
          </a:ln>
        </p:spPr>
        <p:txBody>
          <a:bodyPr anchorCtr="0" anchor="b" bIns="180000" lIns="72000" spcFirstLastPara="1" rIns="180000" wrap="square" tIns="0">
            <a:noAutofit/>
          </a:bodyPr>
          <a:lstStyle>
            <a:lvl1pPr lvl="0" algn="r">
              <a:lnSpc>
                <a:spcPct val="104444"/>
              </a:lnSpc>
              <a:spcBef>
                <a:spcPts val="0"/>
              </a:spcBef>
              <a:spcAft>
                <a:spcPts val="0"/>
              </a:spcAft>
              <a:buClr>
                <a:schemeClr val="dk1"/>
              </a:buClr>
              <a:buSzPts val="4500"/>
              <a:buFont typeface="Rockwell"/>
              <a:buNone/>
              <a:defRPr sz="45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40"/>
          <p:cNvSpPr txBox="1"/>
          <p:nvPr>
            <p:ph idx="1" type="subTitle"/>
          </p:nvPr>
        </p:nvSpPr>
        <p:spPr>
          <a:xfrm>
            <a:off x="7415413" y="5076572"/>
            <a:ext cx="4416587" cy="1421429"/>
          </a:xfrm>
          <a:prstGeom prst="rect">
            <a:avLst/>
          </a:prstGeom>
          <a:solidFill>
            <a:schemeClr val="lt1">
              <a:alpha val="80000"/>
            </a:schemeClr>
          </a:solidFill>
          <a:ln cap="flat" cmpd="sng" w="9525">
            <a:solidFill>
              <a:srgbClr val="F2F2F2"/>
            </a:solidFill>
            <a:prstDash val="solid"/>
            <a:round/>
            <a:headEnd len="sm" w="sm" type="none"/>
            <a:tailEnd len="sm" w="sm" type="none"/>
          </a:ln>
        </p:spPr>
        <p:txBody>
          <a:bodyPr anchorCtr="0" anchor="t" bIns="0" lIns="0" spcFirstLastPara="1" rIns="468000" wrap="square" tIns="144000">
            <a:noAutofit/>
          </a:bodyPr>
          <a:lstStyle>
            <a:lvl1pPr lvl="0" algn="r">
              <a:lnSpc>
                <a:spcPct val="90000"/>
              </a:lnSpc>
              <a:spcBef>
                <a:spcPts val="1000"/>
              </a:spcBef>
              <a:spcAft>
                <a:spcPts val="0"/>
              </a:spcAft>
              <a:buClr>
                <a:schemeClr val="dk1"/>
              </a:buClr>
              <a:buSzPts val="1800"/>
              <a:buNone/>
              <a:defRPr sz="1800">
                <a:solidFill>
                  <a:schemeClr val="dk1"/>
                </a:solidFill>
              </a:defRPr>
            </a:lvl1pPr>
            <a:lvl2pPr lvl="1" algn="ctr">
              <a:lnSpc>
                <a:spcPct val="90000"/>
              </a:lnSpc>
              <a:spcBef>
                <a:spcPts val="500"/>
              </a:spcBef>
              <a:spcAft>
                <a:spcPts val="0"/>
              </a:spcAft>
              <a:buClr>
                <a:srgbClr val="3F3F3F"/>
              </a:buClr>
              <a:buSzPts val="2000"/>
              <a:buNone/>
              <a:defRPr sz="2000"/>
            </a:lvl2pPr>
            <a:lvl3pPr lvl="2" algn="ctr">
              <a:lnSpc>
                <a:spcPct val="90000"/>
              </a:lnSpc>
              <a:spcBef>
                <a:spcPts val="500"/>
              </a:spcBef>
              <a:spcAft>
                <a:spcPts val="0"/>
              </a:spcAft>
              <a:buClr>
                <a:srgbClr val="3F3F3F"/>
              </a:buClr>
              <a:buSzPts val="1800"/>
              <a:buNone/>
              <a:defRPr sz="1800"/>
            </a:lvl3pPr>
            <a:lvl4pPr lvl="3" algn="ctr">
              <a:lnSpc>
                <a:spcPct val="90000"/>
              </a:lnSpc>
              <a:spcBef>
                <a:spcPts val="500"/>
              </a:spcBef>
              <a:spcAft>
                <a:spcPts val="0"/>
              </a:spcAft>
              <a:buClr>
                <a:srgbClr val="3F3F3F"/>
              </a:buClr>
              <a:buSzPts val="1600"/>
              <a:buNone/>
              <a:defRPr sz="1600"/>
            </a:lvl4pPr>
            <a:lvl5pPr lvl="4" algn="ctr">
              <a:lnSpc>
                <a:spcPct val="90000"/>
              </a:lnSpc>
              <a:spcBef>
                <a:spcPts val="500"/>
              </a:spcBef>
              <a:spcAft>
                <a:spcPts val="0"/>
              </a:spcAft>
              <a:buClr>
                <a:srgbClr val="3F3F3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4" name="Google Shape;74;p40"/>
          <p:cNvSpPr txBox="1"/>
          <p:nvPr>
            <p:ph idx="3" type="body"/>
          </p:nvPr>
        </p:nvSpPr>
        <p:spPr>
          <a:xfrm>
            <a:off x="7948708" y="5540135"/>
            <a:ext cx="3396887" cy="196707"/>
          </a:xfrm>
          <a:prstGeom prst="rect">
            <a:avLst/>
          </a:prstGeom>
          <a:noFill/>
          <a:ln>
            <a:noFill/>
          </a:ln>
        </p:spPr>
        <p:txBody>
          <a:bodyPr anchorCtr="0" anchor="t" bIns="0" lIns="0" spcFirstLastPara="1" rIns="0" wrap="square" tIns="0">
            <a:noAutofit/>
          </a:bodyPr>
          <a:lstStyle>
            <a:lvl1pPr indent="-228600" lvl="0" marL="457200" algn="r">
              <a:lnSpc>
                <a:spcPct val="90000"/>
              </a:lnSpc>
              <a:spcBef>
                <a:spcPts val="1000"/>
              </a:spcBef>
              <a:spcAft>
                <a:spcPts val="0"/>
              </a:spcAft>
              <a:buClr>
                <a:srgbClr val="3F3F3F"/>
              </a:buClr>
              <a:buSzPts val="1400"/>
              <a:buNone/>
              <a:defRPr sz="1400">
                <a:solidFill>
                  <a:srgbClr val="3F3F3F"/>
                </a:solidFill>
              </a:defRPr>
            </a:lvl1pPr>
            <a:lvl2pPr indent="-228600" lvl="1" marL="914400" algn="l">
              <a:lnSpc>
                <a:spcPct val="90000"/>
              </a:lnSpc>
              <a:spcBef>
                <a:spcPts val="500"/>
              </a:spcBef>
              <a:spcAft>
                <a:spcPts val="0"/>
              </a:spcAft>
              <a:buClr>
                <a:srgbClr val="3F3F3F"/>
              </a:buClr>
              <a:buSzPts val="1600"/>
              <a:buNone/>
              <a:defRPr/>
            </a:lvl2pPr>
            <a:lvl3pPr indent="-228600" lvl="2" marL="1371600" algn="l">
              <a:lnSpc>
                <a:spcPct val="90000"/>
              </a:lnSpc>
              <a:spcBef>
                <a:spcPts val="500"/>
              </a:spcBef>
              <a:spcAft>
                <a:spcPts val="0"/>
              </a:spcAft>
              <a:buClr>
                <a:srgbClr val="3F3F3F"/>
              </a:buClr>
              <a:buSzPts val="1400"/>
              <a:buNone/>
              <a:defRPr/>
            </a:lvl3pPr>
            <a:lvl4pPr indent="-228600" lvl="3" marL="1828800" algn="l">
              <a:lnSpc>
                <a:spcPct val="90000"/>
              </a:lnSpc>
              <a:spcBef>
                <a:spcPts val="500"/>
              </a:spcBef>
              <a:spcAft>
                <a:spcPts val="0"/>
              </a:spcAft>
              <a:buClr>
                <a:srgbClr val="3F3F3F"/>
              </a:buClr>
              <a:buSzPts val="1400"/>
              <a:buNone/>
              <a:defRPr/>
            </a:lvl4pPr>
            <a:lvl5pPr indent="-228600" lvl="4" marL="2286000" algn="l">
              <a:lnSpc>
                <a:spcPct val="90000"/>
              </a:lnSpc>
              <a:spcBef>
                <a:spcPts val="500"/>
              </a:spcBef>
              <a:spcAft>
                <a:spcPts val="0"/>
              </a:spcAft>
              <a:buClr>
                <a:srgbClr val="3F3F3F"/>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40"/>
          <p:cNvSpPr txBox="1"/>
          <p:nvPr>
            <p:ph idx="4" type="body"/>
          </p:nvPr>
        </p:nvSpPr>
        <p:spPr>
          <a:xfrm>
            <a:off x="7948708" y="5809779"/>
            <a:ext cx="3396887" cy="196707"/>
          </a:xfrm>
          <a:prstGeom prst="rect">
            <a:avLst/>
          </a:prstGeom>
          <a:noFill/>
          <a:ln>
            <a:noFill/>
          </a:ln>
        </p:spPr>
        <p:txBody>
          <a:bodyPr anchorCtr="0" anchor="t" bIns="0" lIns="0" spcFirstLastPara="1" rIns="0" wrap="square" tIns="0">
            <a:noAutofit/>
          </a:bodyPr>
          <a:lstStyle>
            <a:lvl1pPr indent="-228600" lvl="0" marL="457200" algn="r">
              <a:lnSpc>
                <a:spcPct val="90000"/>
              </a:lnSpc>
              <a:spcBef>
                <a:spcPts val="1000"/>
              </a:spcBef>
              <a:spcAft>
                <a:spcPts val="0"/>
              </a:spcAft>
              <a:buClr>
                <a:srgbClr val="3F3F3F"/>
              </a:buClr>
              <a:buSzPts val="1400"/>
              <a:buNone/>
              <a:defRPr sz="1400">
                <a:solidFill>
                  <a:srgbClr val="3F3F3F"/>
                </a:solidFill>
              </a:defRPr>
            </a:lvl1pPr>
            <a:lvl2pPr indent="-228600" lvl="1" marL="914400" algn="l">
              <a:lnSpc>
                <a:spcPct val="90000"/>
              </a:lnSpc>
              <a:spcBef>
                <a:spcPts val="500"/>
              </a:spcBef>
              <a:spcAft>
                <a:spcPts val="0"/>
              </a:spcAft>
              <a:buClr>
                <a:srgbClr val="3F3F3F"/>
              </a:buClr>
              <a:buSzPts val="1600"/>
              <a:buNone/>
              <a:defRPr/>
            </a:lvl2pPr>
            <a:lvl3pPr indent="-228600" lvl="2" marL="1371600" algn="l">
              <a:lnSpc>
                <a:spcPct val="90000"/>
              </a:lnSpc>
              <a:spcBef>
                <a:spcPts val="500"/>
              </a:spcBef>
              <a:spcAft>
                <a:spcPts val="0"/>
              </a:spcAft>
              <a:buClr>
                <a:srgbClr val="3F3F3F"/>
              </a:buClr>
              <a:buSzPts val="1400"/>
              <a:buNone/>
              <a:defRPr/>
            </a:lvl3pPr>
            <a:lvl4pPr indent="-228600" lvl="3" marL="1828800" algn="l">
              <a:lnSpc>
                <a:spcPct val="90000"/>
              </a:lnSpc>
              <a:spcBef>
                <a:spcPts val="500"/>
              </a:spcBef>
              <a:spcAft>
                <a:spcPts val="0"/>
              </a:spcAft>
              <a:buClr>
                <a:srgbClr val="3F3F3F"/>
              </a:buClr>
              <a:buSzPts val="1400"/>
              <a:buNone/>
              <a:defRPr/>
            </a:lvl4pPr>
            <a:lvl5pPr indent="-228600" lvl="4" marL="2286000" algn="l">
              <a:lnSpc>
                <a:spcPct val="90000"/>
              </a:lnSpc>
              <a:spcBef>
                <a:spcPts val="500"/>
              </a:spcBef>
              <a:spcAft>
                <a:spcPts val="0"/>
              </a:spcAft>
              <a:buClr>
                <a:srgbClr val="3F3F3F"/>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40"/>
          <p:cNvSpPr txBox="1"/>
          <p:nvPr>
            <p:ph idx="5" type="body"/>
          </p:nvPr>
        </p:nvSpPr>
        <p:spPr>
          <a:xfrm>
            <a:off x="7948708" y="6079423"/>
            <a:ext cx="3396887" cy="196707"/>
          </a:xfrm>
          <a:prstGeom prst="rect">
            <a:avLst/>
          </a:prstGeom>
          <a:noFill/>
          <a:ln>
            <a:noFill/>
          </a:ln>
        </p:spPr>
        <p:txBody>
          <a:bodyPr anchorCtr="0" anchor="t" bIns="0" lIns="0" spcFirstLastPara="1" rIns="0" wrap="square" tIns="0">
            <a:noAutofit/>
          </a:bodyPr>
          <a:lstStyle>
            <a:lvl1pPr indent="-228600" lvl="0" marL="457200" algn="r">
              <a:lnSpc>
                <a:spcPct val="90000"/>
              </a:lnSpc>
              <a:spcBef>
                <a:spcPts val="1000"/>
              </a:spcBef>
              <a:spcAft>
                <a:spcPts val="0"/>
              </a:spcAft>
              <a:buClr>
                <a:srgbClr val="3F3F3F"/>
              </a:buClr>
              <a:buSzPts val="1400"/>
              <a:buNone/>
              <a:defRPr sz="1400">
                <a:solidFill>
                  <a:srgbClr val="3F3F3F"/>
                </a:solidFill>
              </a:defRPr>
            </a:lvl1pPr>
            <a:lvl2pPr indent="-228600" lvl="1" marL="914400" algn="l">
              <a:lnSpc>
                <a:spcPct val="90000"/>
              </a:lnSpc>
              <a:spcBef>
                <a:spcPts val="500"/>
              </a:spcBef>
              <a:spcAft>
                <a:spcPts val="0"/>
              </a:spcAft>
              <a:buClr>
                <a:srgbClr val="3F3F3F"/>
              </a:buClr>
              <a:buSzPts val="1600"/>
              <a:buNone/>
              <a:defRPr/>
            </a:lvl2pPr>
            <a:lvl3pPr indent="-228600" lvl="2" marL="1371600" algn="l">
              <a:lnSpc>
                <a:spcPct val="90000"/>
              </a:lnSpc>
              <a:spcBef>
                <a:spcPts val="500"/>
              </a:spcBef>
              <a:spcAft>
                <a:spcPts val="0"/>
              </a:spcAft>
              <a:buClr>
                <a:srgbClr val="3F3F3F"/>
              </a:buClr>
              <a:buSzPts val="1400"/>
              <a:buNone/>
              <a:defRPr/>
            </a:lvl3pPr>
            <a:lvl4pPr indent="-228600" lvl="3" marL="1828800" algn="l">
              <a:lnSpc>
                <a:spcPct val="90000"/>
              </a:lnSpc>
              <a:spcBef>
                <a:spcPts val="500"/>
              </a:spcBef>
              <a:spcAft>
                <a:spcPts val="0"/>
              </a:spcAft>
              <a:buClr>
                <a:srgbClr val="3F3F3F"/>
              </a:buClr>
              <a:buSzPts val="1400"/>
              <a:buNone/>
              <a:defRPr/>
            </a:lvl4pPr>
            <a:lvl5pPr indent="-228600" lvl="4" marL="2286000" algn="l">
              <a:lnSpc>
                <a:spcPct val="90000"/>
              </a:lnSpc>
              <a:spcBef>
                <a:spcPts val="500"/>
              </a:spcBef>
              <a:spcAft>
                <a:spcPts val="0"/>
              </a:spcAft>
              <a:buClr>
                <a:srgbClr val="3F3F3F"/>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40"/>
          <p:cNvSpPr/>
          <p:nvPr/>
        </p:nvSpPr>
        <p:spPr>
          <a:xfrm>
            <a:off x="0" y="6714000"/>
            <a:ext cx="12192000" cy="144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 name="Google Shape;78;p40"/>
          <p:cNvSpPr/>
          <p:nvPr/>
        </p:nvSpPr>
        <p:spPr>
          <a:xfrm>
            <a:off x="0" y="0"/>
            <a:ext cx="12192000" cy="144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 name="Google Shape;79;p40"/>
          <p:cNvSpPr/>
          <p:nvPr/>
        </p:nvSpPr>
        <p:spPr>
          <a:xfrm>
            <a:off x="0" y="92074"/>
            <a:ext cx="144000" cy="662940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 name="Google Shape;80;p40"/>
          <p:cNvSpPr/>
          <p:nvPr/>
        </p:nvSpPr>
        <p:spPr>
          <a:xfrm>
            <a:off x="12048000" y="92074"/>
            <a:ext cx="144000" cy="662940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 name="Google Shape;81;p40"/>
          <p:cNvSpPr/>
          <p:nvPr/>
        </p:nvSpPr>
        <p:spPr>
          <a:xfrm>
            <a:off x="0" y="0"/>
            <a:ext cx="12192000" cy="6858000"/>
          </a:xfrm>
          <a:custGeom>
            <a:rect b="b" l="l" r="r" t="t"/>
            <a:pathLst>
              <a:path extrusionOk="0" h="6858000" w="12192000">
                <a:moveTo>
                  <a:pt x="36000" y="36000"/>
                </a:moveTo>
                <a:lnTo>
                  <a:pt x="36000" y="6822000"/>
                </a:lnTo>
                <a:lnTo>
                  <a:pt x="12156000" y="6822000"/>
                </a:lnTo>
                <a:lnTo>
                  <a:pt x="12156000" y="36000"/>
                </a:lnTo>
                <a:close/>
                <a:moveTo>
                  <a:pt x="0" y="0"/>
                </a:moveTo>
                <a:lnTo>
                  <a:pt x="36000" y="0"/>
                </a:lnTo>
                <a:lnTo>
                  <a:pt x="12156000" y="0"/>
                </a:lnTo>
                <a:lnTo>
                  <a:pt x="12192000" y="0"/>
                </a:lnTo>
                <a:lnTo>
                  <a:pt x="12192000" y="36000"/>
                </a:lnTo>
                <a:lnTo>
                  <a:pt x="12192000" y="6822000"/>
                </a:lnTo>
                <a:lnTo>
                  <a:pt x="12192000" y="6858000"/>
                </a:lnTo>
                <a:lnTo>
                  <a:pt x="12156000" y="6858000"/>
                </a:lnTo>
                <a:lnTo>
                  <a:pt x="36000" y="6858000"/>
                </a:lnTo>
                <a:lnTo>
                  <a:pt x="0" y="6858000"/>
                </a:lnTo>
                <a:lnTo>
                  <a:pt x="0" y="6822000"/>
                </a:lnTo>
                <a:lnTo>
                  <a:pt x="0" y="360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82" name="Shape 82"/>
        <p:cNvGrpSpPr/>
        <p:nvPr/>
      </p:nvGrpSpPr>
      <p:grpSpPr>
        <a:xfrm>
          <a:off x="0" y="0"/>
          <a:ext cx="0" cy="0"/>
          <a:chOff x="0" y="0"/>
          <a:chExt cx="0" cy="0"/>
        </a:xfrm>
      </p:grpSpPr>
      <p:sp>
        <p:nvSpPr>
          <p:cNvPr id="83" name="Google Shape;83;p41"/>
          <p:cNvSpPr/>
          <p:nvPr/>
        </p:nvSpPr>
        <p:spPr>
          <a:xfrm>
            <a:off x="0" y="6714000"/>
            <a:ext cx="12192000" cy="144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 name="Google Shape;84;p41"/>
          <p:cNvSpPr/>
          <p:nvPr/>
        </p:nvSpPr>
        <p:spPr>
          <a:xfrm>
            <a:off x="0" y="0"/>
            <a:ext cx="12192000" cy="144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 name="Google Shape;85;p41"/>
          <p:cNvSpPr/>
          <p:nvPr/>
        </p:nvSpPr>
        <p:spPr>
          <a:xfrm>
            <a:off x="0" y="92074"/>
            <a:ext cx="144000" cy="6629401"/>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 name="Google Shape;86;p41"/>
          <p:cNvSpPr/>
          <p:nvPr/>
        </p:nvSpPr>
        <p:spPr>
          <a:xfrm>
            <a:off x="12048000" y="92074"/>
            <a:ext cx="144000" cy="6629401"/>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 name="Google Shape;87;p41"/>
          <p:cNvSpPr/>
          <p:nvPr/>
        </p:nvSpPr>
        <p:spPr>
          <a:xfrm>
            <a:off x="0" y="0"/>
            <a:ext cx="12192000" cy="6858000"/>
          </a:xfrm>
          <a:custGeom>
            <a:rect b="b" l="l" r="r" t="t"/>
            <a:pathLst>
              <a:path extrusionOk="0" h="6858000" w="12192000">
                <a:moveTo>
                  <a:pt x="36000" y="36000"/>
                </a:moveTo>
                <a:lnTo>
                  <a:pt x="36000" y="6822000"/>
                </a:lnTo>
                <a:lnTo>
                  <a:pt x="12156000" y="6822000"/>
                </a:lnTo>
                <a:lnTo>
                  <a:pt x="12156000" y="36000"/>
                </a:lnTo>
                <a:close/>
                <a:moveTo>
                  <a:pt x="0" y="0"/>
                </a:moveTo>
                <a:lnTo>
                  <a:pt x="36000" y="0"/>
                </a:lnTo>
                <a:lnTo>
                  <a:pt x="12156000" y="0"/>
                </a:lnTo>
                <a:lnTo>
                  <a:pt x="12192000" y="0"/>
                </a:lnTo>
                <a:lnTo>
                  <a:pt x="12192000" y="36000"/>
                </a:lnTo>
                <a:lnTo>
                  <a:pt x="12192000" y="6822000"/>
                </a:lnTo>
                <a:lnTo>
                  <a:pt x="12192000" y="6858000"/>
                </a:lnTo>
                <a:lnTo>
                  <a:pt x="12156000" y="6858000"/>
                </a:lnTo>
                <a:lnTo>
                  <a:pt x="36000" y="6858000"/>
                </a:lnTo>
                <a:lnTo>
                  <a:pt x="0" y="6858000"/>
                </a:lnTo>
                <a:lnTo>
                  <a:pt x="0" y="6822000"/>
                </a:lnTo>
                <a:lnTo>
                  <a:pt x="0" y="360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 name="Google Shape;88;p41"/>
          <p:cNvSpPr txBox="1"/>
          <p:nvPr>
            <p:ph type="ctrTitle"/>
          </p:nvPr>
        </p:nvSpPr>
        <p:spPr>
          <a:xfrm>
            <a:off x="360000" y="359999"/>
            <a:ext cx="4416588" cy="5321927"/>
          </a:xfrm>
          <a:prstGeom prst="rect">
            <a:avLst/>
          </a:prstGeom>
          <a:gradFill>
            <a:gsLst>
              <a:gs pos="0">
                <a:srgbClr val="CDE1FF">
                  <a:alpha val="49803"/>
                </a:srgbClr>
              </a:gs>
              <a:gs pos="46000">
                <a:srgbClr val="FFFFFF">
                  <a:alpha val="89803"/>
                </a:srgbClr>
              </a:gs>
              <a:gs pos="80000">
                <a:schemeClr val="lt1"/>
              </a:gs>
              <a:gs pos="100000">
                <a:schemeClr val="lt1"/>
              </a:gs>
            </a:gsLst>
            <a:lin ang="3600000" scaled="0"/>
          </a:gradFill>
          <a:ln>
            <a:noFill/>
          </a:ln>
        </p:spPr>
        <p:txBody>
          <a:bodyPr anchorCtr="0" anchor="b" bIns="180000" lIns="72000" spcFirstLastPara="1" rIns="180000" wrap="square" tIns="0">
            <a:noAutofit/>
          </a:bodyPr>
          <a:lstStyle>
            <a:lvl1pPr lvl="0" algn="r">
              <a:lnSpc>
                <a:spcPct val="104444"/>
              </a:lnSpc>
              <a:spcBef>
                <a:spcPts val="0"/>
              </a:spcBef>
              <a:spcAft>
                <a:spcPts val="0"/>
              </a:spcAft>
              <a:buClr>
                <a:schemeClr val="dk1"/>
              </a:buClr>
              <a:buSzPts val="4500"/>
              <a:buFont typeface="Rockwell"/>
              <a:buNone/>
              <a:defRPr sz="45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41"/>
          <p:cNvSpPr txBox="1"/>
          <p:nvPr>
            <p:ph idx="1" type="subTitle"/>
          </p:nvPr>
        </p:nvSpPr>
        <p:spPr>
          <a:xfrm>
            <a:off x="359999" y="5681926"/>
            <a:ext cx="4416587" cy="816075"/>
          </a:xfrm>
          <a:prstGeom prst="rect">
            <a:avLst/>
          </a:prstGeom>
          <a:solidFill>
            <a:schemeClr val="lt1">
              <a:alpha val="80000"/>
            </a:schemeClr>
          </a:solidFill>
          <a:ln cap="flat" cmpd="sng" w="9525">
            <a:solidFill>
              <a:schemeClr val="lt1"/>
            </a:solidFill>
            <a:prstDash val="solid"/>
            <a:round/>
            <a:headEnd len="sm" w="sm" type="none"/>
            <a:tailEnd len="sm" w="sm" type="none"/>
          </a:ln>
        </p:spPr>
        <p:txBody>
          <a:bodyPr anchorCtr="0" anchor="t" bIns="0" lIns="0" spcFirstLastPara="1" rIns="180000" wrap="square" tIns="144000">
            <a:noAutofit/>
          </a:bodyPr>
          <a:lstStyle>
            <a:lvl1pPr lvl="0" algn="r">
              <a:lnSpc>
                <a:spcPct val="90000"/>
              </a:lnSpc>
              <a:spcBef>
                <a:spcPts val="1000"/>
              </a:spcBef>
              <a:spcAft>
                <a:spcPts val="0"/>
              </a:spcAft>
              <a:buClr>
                <a:srgbClr val="3F3F3F"/>
              </a:buClr>
              <a:buSzPts val="1800"/>
              <a:buNone/>
              <a:defRPr sz="1800">
                <a:solidFill>
                  <a:srgbClr val="3F3F3F"/>
                </a:solidFill>
              </a:defRPr>
            </a:lvl1pPr>
            <a:lvl2pPr lvl="1" algn="ctr">
              <a:lnSpc>
                <a:spcPct val="90000"/>
              </a:lnSpc>
              <a:spcBef>
                <a:spcPts val="500"/>
              </a:spcBef>
              <a:spcAft>
                <a:spcPts val="0"/>
              </a:spcAft>
              <a:buClr>
                <a:srgbClr val="3F3F3F"/>
              </a:buClr>
              <a:buSzPts val="2000"/>
              <a:buNone/>
              <a:defRPr sz="2000"/>
            </a:lvl2pPr>
            <a:lvl3pPr lvl="2" algn="ctr">
              <a:lnSpc>
                <a:spcPct val="90000"/>
              </a:lnSpc>
              <a:spcBef>
                <a:spcPts val="500"/>
              </a:spcBef>
              <a:spcAft>
                <a:spcPts val="0"/>
              </a:spcAft>
              <a:buClr>
                <a:srgbClr val="3F3F3F"/>
              </a:buClr>
              <a:buSzPts val="1800"/>
              <a:buNone/>
              <a:defRPr sz="1800"/>
            </a:lvl3pPr>
            <a:lvl4pPr lvl="3" algn="ctr">
              <a:lnSpc>
                <a:spcPct val="90000"/>
              </a:lnSpc>
              <a:spcBef>
                <a:spcPts val="500"/>
              </a:spcBef>
              <a:spcAft>
                <a:spcPts val="0"/>
              </a:spcAft>
              <a:buClr>
                <a:srgbClr val="3F3F3F"/>
              </a:buClr>
              <a:buSzPts val="1600"/>
              <a:buNone/>
              <a:defRPr sz="1600"/>
            </a:lvl4pPr>
            <a:lvl5pPr lvl="4" algn="ctr">
              <a:lnSpc>
                <a:spcPct val="90000"/>
              </a:lnSpc>
              <a:spcBef>
                <a:spcPts val="500"/>
              </a:spcBef>
              <a:spcAft>
                <a:spcPts val="0"/>
              </a:spcAft>
              <a:buClr>
                <a:srgbClr val="3F3F3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5" Type="http://schemas.openxmlformats.org/officeDocument/2006/relationships/theme" Target="../theme/theme6.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theme" Target="../theme/theme5.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theme" Target="../theme/theme4.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2"/>
          <p:cNvSpPr/>
          <p:nvPr/>
        </p:nvSpPr>
        <p:spPr>
          <a:xfrm>
            <a:off x="0" y="6191250"/>
            <a:ext cx="12192000" cy="66675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 name="Google Shape;11;p22"/>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200"/>
              <a:buFont typeface="Rockwell"/>
              <a:buNone/>
              <a:defRPr b="0" i="0" sz="3200" u="none" cap="none" strike="noStrike">
                <a:solidFill>
                  <a:schemeClr val="dk1"/>
                </a:solidFill>
                <a:latin typeface="Rockwell"/>
                <a:ea typeface="Rockwell"/>
                <a:cs typeface="Rockwell"/>
                <a:sym typeface="Rockwe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22"/>
          <p:cNvSpPr txBox="1"/>
          <p:nvPr>
            <p:ph idx="1" type="body"/>
          </p:nvPr>
        </p:nvSpPr>
        <p:spPr>
          <a:xfrm>
            <a:off x="432000" y="1512000"/>
            <a:ext cx="11340000" cy="4377523"/>
          </a:xfrm>
          <a:prstGeom prst="rect">
            <a:avLst/>
          </a:prstGeom>
          <a:noFill/>
          <a:ln>
            <a:noFill/>
          </a:ln>
        </p:spPr>
        <p:txBody>
          <a:bodyPr anchorCtr="0" anchor="t" bIns="0" lIns="0" spcFirstLastPara="1" rIns="0" wrap="square" tIns="0">
            <a:noAutofit/>
          </a:bodyPr>
          <a:lstStyle>
            <a:lvl1pPr indent="-342900" lvl="0" marL="457200" marR="0" rtl="0" algn="l">
              <a:lnSpc>
                <a:spcPct val="90000"/>
              </a:lnSpc>
              <a:spcBef>
                <a:spcPts val="1000"/>
              </a:spcBef>
              <a:spcAft>
                <a:spcPts val="0"/>
              </a:spcAft>
              <a:buClr>
                <a:srgbClr val="3F3F3F"/>
              </a:buClr>
              <a:buSzPts val="1800"/>
              <a:buFont typeface="Arial"/>
              <a:buChar char="•"/>
              <a:defRPr b="0" i="0" sz="1800" u="none" cap="none" strike="noStrike">
                <a:solidFill>
                  <a:srgbClr val="3F3F3F"/>
                </a:solidFill>
                <a:latin typeface="Calibri"/>
                <a:ea typeface="Calibri"/>
                <a:cs typeface="Calibri"/>
                <a:sym typeface="Calibri"/>
              </a:defRPr>
            </a:lvl1pPr>
            <a:lvl2pPr indent="-330200" lvl="1" marL="914400" marR="0" rtl="0" algn="l">
              <a:lnSpc>
                <a:spcPct val="90000"/>
              </a:lnSpc>
              <a:spcBef>
                <a:spcPts val="500"/>
              </a:spcBef>
              <a:spcAft>
                <a:spcPts val="0"/>
              </a:spcAft>
              <a:buClr>
                <a:srgbClr val="3F3F3F"/>
              </a:buClr>
              <a:buSzPts val="1600"/>
              <a:buFont typeface="Arial"/>
              <a:buChar char="•"/>
              <a:defRPr b="0" i="0" sz="1600" u="none" cap="none" strike="noStrike">
                <a:solidFill>
                  <a:srgbClr val="3F3F3F"/>
                </a:solidFill>
                <a:latin typeface="Calibri"/>
                <a:ea typeface="Calibri"/>
                <a:cs typeface="Calibri"/>
                <a:sym typeface="Calibri"/>
              </a:defRPr>
            </a:lvl2pPr>
            <a:lvl3pPr indent="-317500" lvl="2" marL="1371600"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3pPr>
            <a:lvl4pPr indent="-317500" lvl="3" marL="1828800"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4pPr>
            <a:lvl5pPr indent="-317500" lvl="4" marL="2286000"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 name="Google Shape;13;p22"/>
          <p:cNvSpPr/>
          <p:nvPr/>
        </p:nvSpPr>
        <p:spPr>
          <a:xfrm>
            <a:off x="0" y="0"/>
            <a:ext cx="12192000" cy="144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 name="Google Shape;14;p22"/>
          <p:cNvSpPr/>
          <p:nvPr/>
        </p:nvSpPr>
        <p:spPr>
          <a:xfrm>
            <a:off x="0" y="92074"/>
            <a:ext cx="144000" cy="6629401"/>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 name="Google Shape;15;p22"/>
          <p:cNvSpPr/>
          <p:nvPr/>
        </p:nvSpPr>
        <p:spPr>
          <a:xfrm>
            <a:off x="12048000" y="92074"/>
            <a:ext cx="144000" cy="6629401"/>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 name="Google Shape;16;p22"/>
          <p:cNvSpPr/>
          <p:nvPr/>
        </p:nvSpPr>
        <p:spPr>
          <a:xfrm>
            <a:off x="0" y="0"/>
            <a:ext cx="12192000" cy="6858000"/>
          </a:xfrm>
          <a:custGeom>
            <a:rect b="b" l="l" r="r" t="t"/>
            <a:pathLst>
              <a:path extrusionOk="0" h="6858000" w="12192000">
                <a:moveTo>
                  <a:pt x="36000" y="36000"/>
                </a:moveTo>
                <a:lnTo>
                  <a:pt x="36000" y="6822000"/>
                </a:lnTo>
                <a:lnTo>
                  <a:pt x="12156000" y="6822000"/>
                </a:lnTo>
                <a:lnTo>
                  <a:pt x="12156000" y="36000"/>
                </a:lnTo>
                <a:close/>
                <a:moveTo>
                  <a:pt x="0" y="0"/>
                </a:moveTo>
                <a:lnTo>
                  <a:pt x="36000" y="0"/>
                </a:lnTo>
                <a:lnTo>
                  <a:pt x="12156000" y="0"/>
                </a:lnTo>
                <a:lnTo>
                  <a:pt x="12192000" y="0"/>
                </a:lnTo>
                <a:lnTo>
                  <a:pt x="12192000" y="36000"/>
                </a:lnTo>
                <a:lnTo>
                  <a:pt x="12192000" y="6822000"/>
                </a:lnTo>
                <a:lnTo>
                  <a:pt x="12192000" y="6858000"/>
                </a:lnTo>
                <a:lnTo>
                  <a:pt x="12156000" y="6858000"/>
                </a:lnTo>
                <a:lnTo>
                  <a:pt x="36000" y="6858000"/>
                </a:lnTo>
                <a:lnTo>
                  <a:pt x="0" y="6858000"/>
                </a:lnTo>
                <a:lnTo>
                  <a:pt x="0" y="6822000"/>
                </a:lnTo>
                <a:lnTo>
                  <a:pt x="0" y="360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 name="Google Shape;17;p22"/>
          <p:cNvSpPr txBox="1"/>
          <p:nvPr>
            <p:ph idx="12" type="sldNum"/>
          </p:nvPr>
        </p:nvSpPr>
        <p:spPr>
          <a:xfrm>
            <a:off x="11677425" y="6322399"/>
            <a:ext cx="370575" cy="365125"/>
          </a:xfrm>
          <a:prstGeom prst="rect">
            <a:avLst/>
          </a:prstGeom>
          <a:solidFill>
            <a:schemeClr val="lt1"/>
          </a:solidFill>
          <a:ln cap="flat" cmpd="sng" w="9525">
            <a:solidFill>
              <a:srgbClr val="D8D8D8"/>
            </a:solidFill>
            <a:prstDash val="solid"/>
            <a:round/>
            <a:headEnd len="sm" w="sm" type="none"/>
            <a:tailEnd len="sm" w="sm" type="none"/>
          </a:ln>
        </p:spPr>
        <p:txBody>
          <a:bodyPr anchorCtr="0" anchor="ctr" bIns="0" lIns="0" spcFirstLastPara="1" rIns="0" wrap="square" tIns="0">
            <a:noAutofit/>
          </a:bodyPr>
          <a:lstStyle>
            <a:lvl1pPr indent="0" lvl="0" marL="0" marR="0" rtl="0" algn="ctr">
              <a:spcBef>
                <a:spcPts val="0"/>
              </a:spcBef>
              <a:buNone/>
              <a:defRPr b="0" i="0" sz="1200" u="none" cap="none" strike="noStrike">
                <a:solidFill>
                  <a:srgbClr val="3F3F3F"/>
                </a:solidFill>
                <a:latin typeface="Calibri"/>
                <a:ea typeface="Calibri"/>
                <a:cs typeface="Calibri"/>
                <a:sym typeface="Calibri"/>
              </a:defRPr>
            </a:lvl1pPr>
            <a:lvl2pPr indent="0" lvl="1" marL="0" marR="0" rtl="0" algn="ctr">
              <a:spcBef>
                <a:spcPts val="0"/>
              </a:spcBef>
              <a:buNone/>
              <a:defRPr b="0" i="0" sz="1200" u="none" cap="none" strike="noStrike">
                <a:solidFill>
                  <a:srgbClr val="3F3F3F"/>
                </a:solidFill>
                <a:latin typeface="Calibri"/>
                <a:ea typeface="Calibri"/>
                <a:cs typeface="Calibri"/>
                <a:sym typeface="Calibri"/>
              </a:defRPr>
            </a:lvl2pPr>
            <a:lvl3pPr indent="0" lvl="2" marL="0" marR="0" rtl="0" algn="ctr">
              <a:spcBef>
                <a:spcPts val="0"/>
              </a:spcBef>
              <a:buNone/>
              <a:defRPr b="0" i="0" sz="1200" u="none" cap="none" strike="noStrike">
                <a:solidFill>
                  <a:srgbClr val="3F3F3F"/>
                </a:solidFill>
                <a:latin typeface="Calibri"/>
                <a:ea typeface="Calibri"/>
                <a:cs typeface="Calibri"/>
                <a:sym typeface="Calibri"/>
              </a:defRPr>
            </a:lvl3pPr>
            <a:lvl4pPr indent="0" lvl="3" marL="0" marR="0" rtl="0" algn="ctr">
              <a:spcBef>
                <a:spcPts val="0"/>
              </a:spcBef>
              <a:buNone/>
              <a:defRPr b="0" i="0" sz="1200" u="none" cap="none" strike="noStrike">
                <a:solidFill>
                  <a:srgbClr val="3F3F3F"/>
                </a:solidFill>
                <a:latin typeface="Calibri"/>
                <a:ea typeface="Calibri"/>
                <a:cs typeface="Calibri"/>
                <a:sym typeface="Calibri"/>
              </a:defRPr>
            </a:lvl4pPr>
            <a:lvl5pPr indent="0" lvl="4" marL="0" marR="0" rtl="0" algn="ctr">
              <a:spcBef>
                <a:spcPts val="0"/>
              </a:spcBef>
              <a:buNone/>
              <a:defRPr b="0" i="0" sz="1200" u="none" cap="none" strike="noStrike">
                <a:solidFill>
                  <a:srgbClr val="3F3F3F"/>
                </a:solidFill>
                <a:latin typeface="Calibri"/>
                <a:ea typeface="Calibri"/>
                <a:cs typeface="Calibri"/>
                <a:sym typeface="Calibri"/>
              </a:defRPr>
            </a:lvl5pPr>
            <a:lvl6pPr indent="0" lvl="5" marL="0" marR="0" rtl="0" algn="ctr">
              <a:spcBef>
                <a:spcPts val="0"/>
              </a:spcBef>
              <a:buNone/>
              <a:defRPr b="0" i="0" sz="1200" u="none" cap="none" strike="noStrike">
                <a:solidFill>
                  <a:srgbClr val="3F3F3F"/>
                </a:solidFill>
                <a:latin typeface="Calibri"/>
                <a:ea typeface="Calibri"/>
                <a:cs typeface="Calibri"/>
                <a:sym typeface="Calibri"/>
              </a:defRPr>
            </a:lvl6pPr>
            <a:lvl7pPr indent="0" lvl="6" marL="0" marR="0" rtl="0" algn="ctr">
              <a:spcBef>
                <a:spcPts val="0"/>
              </a:spcBef>
              <a:buNone/>
              <a:defRPr b="0" i="0" sz="1200" u="none" cap="none" strike="noStrike">
                <a:solidFill>
                  <a:srgbClr val="3F3F3F"/>
                </a:solidFill>
                <a:latin typeface="Calibri"/>
                <a:ea typeface="Calibri"/>
                <a:cs typeface="Calibri"/>
                <a:sym typeface="Calibri"/>
              </a:defRPr>
            </a:lvl7pPr>
            <a:lvl8pPr indent="0" lvl="7" marL="0" marR="0" rtl="0" algn="ctr">
              <a:spcBef>
                <a:spcPts val="0"/>
              </a:spcBef>
              <a:buNone/>
              <a:defRPr b="0" i="0" sz="1200" u="none" cap="none" strike="noStrike">
                <a:solidFill>
                  <a:srgbClr val="3F3F3F"/>
                </a:solidFill>
                <a:latin typeface="Calibri"/>
                <a:ea typeface="Calibri"/>
                <a:cs typeface="Calibri"/>
                <a:sym typeface="Calibri"/>
              </a:defRPr>
            </a:lvl8pPr>
            <a:lvl9pPr indent="0" lvl="8" marL="0" marR="0" rtl="0" algn="ctr">
              <a:spcBef>
                <a:spcPts val="0"/>
              </a:spcBef>
              <a:buNone/>
              <a:defRPr b="0" i="0" sz="1200" u="none" cap="none" strike="noStrike">
                <a:solidFill>
                  <a:srgbClr val="3F3F3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18" name="Google Shape;18;p22"/>
          <p:cNvSpPr txBox="1"/>
          <p:nvPr>
            <p:ph idx="11" type="ftr"/>
          </p:nvPr>
        </p:nvSpPr>
        <p:spPr>
          <a:xfrm>
            <a:off x="144000" y="6322399"/>
            <a:ext cx="4114800" cy="365125"/>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200" u="none" cap="none" strike="noStrike">
                <a:solidFill>
                  <a:srgbClr val="3F3F3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 name="Google Shape;19;p22"/>
          <p:cNvSpPr txBox="1"/>
          <p:nvPr/>
        </p:nvSpPr>
        <p:spPr>
          <a:xfrm>
            <a:off x="10194026" y="6258973"/>
            <a:ext cx="1577974" cy="427535"/>
          </a:xfrm>
          <a:prstGeom prst="rect">
            <a:avLst/>
          </a:prstGeom>
          <a:noFill/>
          <a:ln>
            <a:noFill/>
          </a:ln>
        </p:spPr>
        <p:txBody>
          <a:bodyPr anchorCtr="0" anchor="t" bIns="0" lIns="0" spcFirstLastPara="1" rIns="0" wrap="square" tIns="144000">
            <a:spAutoFit/>
          </a:bodyPr>
          <a:lstStyle/>
          <a:p>
            <a:pPr indent="0" lvl="0" marL="0" marR="0" rtl="0" algn="ctr">
              <a:lnSpc>
                <a:spcPct val="55000"/>
              </a:lnSpc>
              <a:spcBef>
                <a:spcPts val="0"/>
              </a:spcBef>
              <a:spcAft>
                <a:spcPts val="0"/>
              </a:spcAft>
              <a:buNone/>
            </a:pPr>
            <a:r>
              <a:rPr b="1" i="0" lang="en-US" sz="2000" u="none" cap="none" strike="noStrike">
                <a:solidFill>
                  <a:srgbClr val="3F3F3F"/>
                </a:solidFill>
                <a:latin typeface="Rockwell"/>
                <a:ea typeface="Rockwell"/>
                <a:cs typeface="Rockwell"/>
                <a:sym typeface="Rockwell"/>
              </a:rPr>
              <a:t>Contoso</a:t>
            </a:r>
            <a:br>
              <a:rPr b="1" i="0" lang="en-US" sz="2000" u="none" cap="none" strike="noStrike">
                <a:solidFill>
                  <a:srgbClr val="3F3F3F"/>
                </a:solidFill>
                <a:latin typeface="Times New Roman"/>
                <a:ea typeface="Times New Roman"/>
                <a:cs typeface="Times New Roman"/>
                <a:sym typeface="Times New Roman"/>
              </a:rPr>
            </a:br>
            <a:r>
              <a:rPr b="0" i="1" lang="en-US" sz="1100" u="none" cap="none" strike="noStrike">
                <a:solidFill>
                  <a:srgbClr val="3F3F3F"/>
                </a:solidFill>
                <a:latin typeface="Times New Roman"/>
                <a:ea typeface="Times New Roman"/>
                <a:cs typeface="Times New Roman"/>
                <a:sym typeface="Times New Roman"/>
              </a:rPr>
              <a:t>Suites</a:t>
            </a:r>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6" name="Shape 156"/>
        <p:cNvGrpSpPr/>
        <p:nvPr/>
      </p:nvGrpSpPr>
      <p:grpSpPr>
        <a:xfrm>
          <a:off x="0" y="0"/>
          <a:ext cx="0" cy="0"/>
          <a:chOff x="0" y="0"/>
          <a:chExt cx="0" cy="0"/>
        </a:xfrm>
      </p:grpSpPr>
      <p:sp>
        <p:nvSpPr>
          <p:cNvPr id="157" name="Google Shape;157;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8" name="Google Shape;158;p2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9" name="Google Shape;159;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0" name="Google Shape;160;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1" name="Google Shape;161;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0"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8" name="Shape 168"/>
        <p:cNvGrpSpPr/>
        <p:nvPr/>
      </p:nvGrpSpPr>
      <p:grpSpPr>
        <a:xfrm>
          <a:off x="0" y="0"/>
          <a:ext cx="0" cy="0"/>
          <a:chOff x="0" y="0"/>
          <a:chExt cx="0" cy="0"/>
        </a:xfrm>
      </p:grpSpPr>
      <p:pic>
        <p:nvPicPr>
          <p:cNvPr descr="Image result for paper texture" id="169" name="Google Shape;169;p27"/>
          <p:cNvPicPr preferRelativeResize="0"/>
          <p:nvPr/>
        </p:nvPicPr>
        <p:blipFill rotWithShape="1">
          <a:blip r:embed="rId1">
            <a:alphaModFix/>
          </a:blip>
          <a:srcRect b="43750" l="0" r="0" t="0"/>
          <a:stretch/>
        </p:blipFill>
        <p:spPr>
          <a:xfrm>
            <a:off x="0" y="0"/>
            <a:ext cx="12192000" cy="6858000"/>
          </a:xfrm>
          <a:prstGeom prst="rect">
            <a:avLst/>
          </a:prstGeom>
          <a:noFill/>
          <a:ln>
            <a:noFill/>
          </a:ln>
        </p:spPr>
      </p:pic>
      <p:sp>
        <p:nvSpPr>
          <p:cNvPr id="170" name="Google Shape;170;p27"/>
          <p:cNvSpPr txBox="1"/>
          <p:nvPr>
            <p:ph type="title"/>
          </p:nvPr>
        </p:nvSpPr>
        <p:spPr>
          <a:xfrm>
            <a:off x="838200" y="429768"/>
            <a:ext cx="10515600" cy="637198"/>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71" name="Google Shape;171;p27"/>
          <p:cNvSpPr txBox="1"/>
          <p:nvPr>
            <p:ph idx="1" type="body"/>
          </p:nvPr>
        </p:nvSpPr>
        <p:spPr>
          <a:xfrm>
            <a:off x="838200" y="1301262"/>
            <a:ext cx="10515600" cy="4875701"/>
          </a:xfrm>
          <a:prstGeom prst="rect">
            <a:avLst/>
          </a:prstGeom>
          <a:noFill/>
          <a:ln>
            <a:noFill/>
          </a:ln>
        </p:spPr>
        <p:txBody>
          <a:bodyPr anchorCtr="0" anchor="t" bIns="45700" lIns="91425" spcFirstLastPara="1" rIns="91425" wrap="square" tIns="45700">
            <a:normAutofit/>
          </a:bodyPr>
          <a:lstStyle>
            <a:lvl1pPr indent="-330200" lvl="0" marL="457200" marR="0" rtl="0" algn="l">
              <a:lnSpc>
                <a:spcPct val="120000"/>
              </a:lnSpc>
              <a:spcBef>
                <a:spcPts val="10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lnSpc>
                <a:spcPct val="120000"/>
              </a:lnSpc>
              <a:spcBef>
                <a:spcPts val="5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8450" lvl="3" marL="1828800" marR="0" rtl="0" algn="l">
              <a:lnSpc>
                <a:spcPct val="120000"/>
              </a:lnSpc>
              <a:spcBef>
                <a:spcPts val="500"/>
              </a:spcBef>
              <a:spcAft>
                <a:spcPts val="0"/>
              </a:spcAft>
              <a:buClr>
                <a:schemeClr val="dk1"/>
              </a:buClr>
              <a:buSzPts val="1100"/>
              <a:buFont typeface="Arial"/>
              <a:buChar char="•"/>
              <a:defRPr b="0" i="0" sz="1100" u="none" cap="none" strike="noStrike">
                <a:solidFill>
                  <a:schemeClr val="dk1"/>
                </a:solidFill>
                <a:latin typeface="Calibri"/>
                <a:ea typeface="Calibri"/>
                <a:cs typeface="Calibri"/>
                <a:sym typeface="Calibri"/>
              </a:defRPr>
            </a:lvl4pPr>
            <a:lvl5pPr indent="-298450" lvl="4" marL="2286000" marR="0" rtl="0" algn="l">
              <a:lnSpc>
                <a:spcPct val="120000"/>
              </a:lnSpc>
              <a:spcBef>
                <a:spcPts val="500"/>
              </a:spcBef>
              <a:spcAft>
                <a:spcPts val="0"/>
              </a:spcAft>
              <a:buClr>
                <a:schemeClr val="dk1"/>
              </a:buClr>
              <a:buSzPts val="1100"/>
              <a:buFont typeface="Arial"/>
              <a:buChar char="•"/>
              <a:defRPr b="0" i="0" sz="11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2" name="Google Shape;172;p27"/>
          <p:cNvSpPr txBox="1"/>
          <p:nvPr>
            <p:ph idx="11" type="ftr"/>
          </p:nvPr>
        </p:nvSpPr>
        <p:spPr>
          <a:xfrm>
            <a:off x="838200" y="6356350"/>
            <a:ext cx="41148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3" name="Google Shape;173;p27"/>
          <p:cNvSpPr/>
          <p:nvPr/>
        </p:nvSpPr>
        <p:spPr>
          <a:xfrm>
            <a:off x="9356458" y="6366765"/>
            <a:ext cx="1997342" cy="346249"/>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b="1" lang="en-US" sz="2000">
                <a:solidFill>
                  <a:schemeClr val="accent1"/>
                </a:solidFill>
                <a:latin typeface="Calibri"/>
                <a:ea typeface="Calibri"/>
                <a:cs typeface="Calibri"/>
                <a:sym typeface="Calibri"/>
              </a:rPr>
              <a:t>ALPINE</a:t>
            </a:r>
            <a:r>
              <a:rPr b="1" lang="en-US" sz="2000">
                <a:solidFill>
                  <a:schemeClr val="dk1"/>
                </a:solidFill>
                <a:latin typeface="Calibri"/>
                <a:ea typeface="Calibri"/>
                <a:cs typeface="Calibri"/>
                <a:sym typeface="Calibri"/>
              </a:rPr>
              <a:t> SKI HOUSE</a:t>
            </a:r>
            <a:endParaRPr b="1" i="0" sz="2000">
              <a:solidFill>
                <a:schemeClr val="dk1"/>
              </a:solidFill>
              <a:latin typeface="Gill Sans"/>
              <a:ea typeface="Gill Sans"/>
              <a:cs typeface="Gill Sans"/>
              <a:sym typeface="Gill Sans"/>
            </a:endParaRPr>
          </a:p>
        </p:txBody>
      </p:sp>
      <p:sp>
        <p:nvSpPr>
          <p:cNvPr id="174" name="Google Shape;174;p27"/>
          <p:cNvSpPr txBox="1"/>
          <p:nvPr>
            <p:ph idx="12" type="sldNum"/>
          </p:nvPr>
        </p:nvSpPr>
        <p:spPr>
          <a:xfrm>
            <a:off x="11353800" y="6356350"/>
            <a:ext cx="51508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Calibri"/>
                <a:ea typeface="Calibri"/>
                <a:cs typeface="Calibri"/>
                <a:sym typeface="Calibri"/>
              </a:defRPr>
            </a:lvl1pPr>
            <a:lvl2pPr indent="0" lvl="1" marL="0" marR="0" rtl="0" algn="r">
              <a:spcBef>
                <a:spcPts val="0"/>
              </a:spcBef>
              <a:buNone/>
              <a:defRPr sz="1800">
                <a:solidFill>
                  <a:schemeClr val="dk1"/>
                </a:solidFill>
                <a:latin typeface="Calibri"/>
                <a:ea typeface="Calibri"/>
                <a:cs typeface="Calibri"/>
                <a:sym typeface="Calibri"/>
              </a:defRPr>
            </a:lvl2pPr>
            <a:lvl3pPr indent="0" lvl="2" marL="0" marR="0" rtl="0" algn="r">
              <a:spcBef>
                <a:spcPts val="0"/>
              </a:spcBef>
              <a:buNone/>
              <a:defRPr sz="1800">
                <a:solidFill>
                  <a:schemeClr val="dk1"/>
                </a:solidFill>
                <a:latin typeface="Calibri"/>
                <a:ea typeface="Calibri"/>
                <a:cs typeface="Calibri"/>
                <a:sym typeface="Calibri"/>
              </a:defRPr>
            </a:lvl3pPr>
            <a:lvl4pPr indent="0" lvl="3" marL="0" marR="0" rtl="0" algn="r">
              <a:spcBef>
                <a:spcPts val="0"/>
              </a:spcBef>
              <a:buNone/>
              <a:defRPr sz="1800">
                <a:solidFill>
                  <a:schemeClr val="dk1"/>
                </a:solidFill>
                <a:latin typeface="Calibri"/>
                <a:ea typeface="Calibri"/>
                <a:cs typeface="Calibri"/>
                <a:sym typeface="Calibri"/>
              </a:defRPr>
            </a:lvl4pPr>
            <a:lvl5pPr indent="0" lvl="4" marL="0" marR="0" rtl="0" algn="r">
              <a:spcBef>
                <a:spcPts val="0"/>
              </a:spcBef>
              <a:buNone/>
              <a:defRPr sz="1800">
                <a:solidFill>
                  <a:schemeClr val="dk1"/>
                </a:solidFill>
                <a:latin typeface="Calibri"/>
                <a:ea typeface="Calibri"/>
                <a:cs typeface="Calibri"/>
                <a:sym typeface="Calibri"/>
              </a:defRPr>
            </a:lvl5pPr>
            <a:lvl6pPr indent="0" lvl="5" marL="0" marR="0" rtl="0" algn="r">
              <a:spcBef>
                <a:spcPts val="0"/>
              </a:spcBef>
              <a:buNone/>
              <a:defRPr sz="1800">
                <a:solidFill>
                  <a:schemeClr val="dk1"/>
                </a:solidFill>
                <a:latin typeface="Calibri"/>
                <a:ea typeface="Calibri"/>
                <a:cs typeface="Calibri"/>
                <a:sym typeface="Calibri"/>
              </a:defRPr>
            </a:lvl6pPr>
            <a:lvl7pPr indent="0" lvl="6" marL="0" marR="0" rtl="0" algn="r">
              <a:spcBef>
                <a:spcPts val="0"/>
              </a:spcBef>
              <a:buNone/>
              <a:defRPr sz="1800">
                <a:solidFill>
                  <a:schemeClr val="dk1"/>
                </a:solidFill>
                <a:latin typeface="Calibri"/>
                <a:ea typeface="Calibri"/>
                <a:cs typeface="Calibri"/>
                <a:sym typeface="Calibri"/>
              </a:defRPr>
            </a:lvl7pPr>
            <a:lvl8pPr indent="0" lvl="7" marL="0" marR="0" rtl="0" algn="r">
              <a:spcBef>
                <a:spcPts val="0"/>
              </a:spcBef>
              <a:buNone/>
              <a:defRPr sz="1800">
                <a:solidFill>
                  <a:schemeClr val="dk1"/>
                </a:solidFill>
                <a:latin typeface="Calibri"/>
                <a:ea typeface="Calibri"/>
                <a:cs typeface="Calibri"/>
                <a:sym typeface="Calibri"/>
              </a:defRPr>
            </a:lvl8pPr>
            <a:lvl9pPr indent="0" lvl="8" marL="0" marR="0" rtl="0" algn="r">
              <a:spcBef>
                <a:spcPts val="0"/>
              </a:spcBef>
              <a:buNone/>
              <a:defRPr sz="18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2" r:id="rId2"/>
    <p:sldLayoutId id="2147483673" r:id="rId3"/>
    <p:sldLayoutId id="2147483674"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F26B43"/>
          </p15:clr>
        </p15:guide>
        <p15:guide id="2" pos="729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8" name="Shape 198"/>
        <p:cNvGrpSpPr/>
        <p:nvPr/>
      </p:nvGrpSpPr>
      <p:grpSpPr>
        <a:xfrm>
          <a:off x="0" y="0"/>
          <a:ext cx="0" cy="0"/>
          <a:chOff x="0" y="0"/>
          <a:chExt cx="0" cy="0"/>
        </a:xfrm>
      </p:grpSpPr>
      <p:sp>
        <p:nvSpPr>
          <p:cNvPr id="199" name="Google Shape;199;p30"/>
          <p:cNvSpPr txBox="1"/>
          <p:nvPr>
            <p:ph type="title"/>
          </p:nvPr>
        </p:nvSpPr>
        <p:spPr>
          <a:xfrm>
            <a:off x="838200" y="365127"/>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0" name="Google Shape;200;p3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1" name="Google Shape;201;p30"/>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2" name="Google Shape;202;p30"/>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3" name="Google Shape;203;p30"/>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0" name="Shape 210"/>
        <p:cNvGrpSpPr/>
        <p:nvPr/>
      </p:nvGrpSpPr>
      <p:grpSpPr>
        <a:xfrm>
          <a:off x="0" y="0"/>
          <a:ext cx="0" cy="0"/>
          <a:chOff x="0" y="0"/>
          <a:chExt cx="0" cy="0"/>
        </a:xfrm>
      </p:grpSpPr>
      <p:sp>
        <p:nvSpPr>
          <p:cNvPr id="211" name="Google Shape;211;p33"/>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12" name="Google Shape;212;p33"/>
          <p:cNvSpPr txBox="1"/>
          <p:nvPr>
            <p:ph idx="1" type="body"/>
          </p:nvPr>
        </p:nvSpPr>
        <p:spPr>
          <a:xfrm>
            <a:off x="415600" y="1536633"/>
            <a:ext cx="11360800" cy="45552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867"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867"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867"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867"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867"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867"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867"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867" u="none" cap="none" strike="noStrike">
                <a:solidFill>
                  <a:schemeClr val="dk2"/>
                </a:solidFill>
                <a:latin typeface="Arial"/>
                <a:ea typeface="Arial"/>
                <a:cs typeface="Arial"/>
                <a:sym typeface="Arial"/>
              </a:defRPr>
            </a:lvl9pPr>
          </a:lstStyle>
          <a:p/>
        </p:txBody>
      </p:sp>
      <p:sp>
        <p:nvSpPr>
          <p:cNvPr id="213" name="Google Shape;213;p33"/>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marR="0" rtl="0" algn="r">
              <a:buClr>
                <a:schemeClr val="dk2"/>
              </a:buClr>
              <a:buSzPts val="1333"/>
              <a:buFont typeface="Arial"/>
              <a:buNone/>
              <a:defRPr sz="1333">
                <a:solidFill>
                  <a:schemeClr val="dk2"/>
                </a:solidFill>
                <a:latin typeface="Arial"/>
                <a:ea typeface="Arial"/>
                <a:cs typeface="Arial"/>
                <a:sym typeface="Arial"/>
              </a:defRPr>
            </a:lvl1pPr>
            <a:lvl2pPr indent="0" lvl="1" marL="0" marR="0" rtl="0" algn="r">
              <a:buClr>
                <a:schemeClr val="dk2"/>
              </a:buClr>
              <a:buSzPts val="1333"/>
              <a:buFont typeface="Arial"/>
              <a:buNone/>
              <a:defRPr sz="1333">
                <a:solidFill>
                  <a:schemeClr val="dk2"/>
                </a:solidFill>
                <a:latin typeface="Arial"/>
                <a:ea typeface="Arial"/>
                <a:cs typeface="Arial"/>
                <a:sym typeface="Arial"/>
              </a:defRPr>
            </a:lvl2pPr>
            <a:lvl3pPr indent="0" lvl="2" marL="0" marR="0" rtl="0" algn="r">
              <a:buClr>
                <a:schemeClr val="dk2"/>
              </a:buClr>
              <a:buSzPts val="1333"/>
              <a:buFont typeface="Arial"/>
              <a:buNone/>
              <a:defRPr sz="1333">
                <a:solidFill>
                  <a:schemeClr val="dk2"/>
                </a:solidFill>
                <a:latin typeface="Arial"/>
                <a:ea typeface="Arial"/>
                <a:cs typeface="Arial"/>
                <a:sym typeface="Arial"/>
              </a:defRPr>
            </a:lvl3pPr>
            <a:lvl4pPr indent="0" lvl="3" marL="0" marR="0" rtl="0" algn="r">
              <a:buClr>
                <a:schemeClr val="dk2"/>
              </a:buClr>
              <a:buSzPts val="1333"/>
              <a:buFont typeface="Arial"/>
              <a:buNone/>
              <a:defRPr sz="1333">
                <a:solidFill>
                  <a:schemeClr val="dk2"/>
                </a:solidFill>
                <a:latin typeface="Arial"/>
                <a:ea typeface="Arial"/>
                <a:cs typeface="Arial"/>
                <a:sym typeface="Arial"/>
              </a:defRPr>
            </a:lvl4pPr>
            <a:lvl5pPr indent="0" lvl="4" marL="0" marR="0" rtl="0" algn="r">
              <a:buClr>
                <a:schemeClr val="dk2"/>
              </a:buClr>
              <a:buSzPts val="1333"/>
              <a:buFont typeface="Arial"/>
              <a:buNone/>
              <a:defRPr sz="1333">
                <a:solidFill>
                  <a:schemeClr val="dk2"/>
                </a:solidFill>
                <a:latin typeface="Arial"/>
                <a:ea typeface="Arial"/>
                <a:cs typeface="Arial"/>
                <a:sym typeface="Arial"/>
              </a:defRPr>
            </a:lvl5pPr>
            <a:lvl6pPr indent="0" lvl="5" marL="0" marR="0" rtl="0" algn="r">
              <a:buClr>
                <a:schemeClr val="dk2"/>
              </a:buClr>
              <a:buSzPts val="1333"/>
              <a:buFont typeface="Arial"/>
              <a:buNone/>
              <a:defRPr sz="1333">
                <a:solidFill>
                  <a:schemeClr val="dk2"/>
                </a:solidFill>
                <a:latin typeface="Arial"/>
                <a:ea typeface="Arial"/>
                <a:cs typeface="Arial"/>
                <a:sym typeface="Arial"/>
              </a:defRPr>
            </a:lvl6pPr>
            <a:lvl7pPr indent="0" lvl="6" marL="0" marR="0" rtl="0" algn="r">
              <a:buClr>
                <a:schemeClr val="dk2"/>
              </a:buClr>
              <a:buSzPts val="1333"/>
              <a:buFont typeface="Arial"/>
              <a:buNone/>
              <a:defRPr sz="1333">
                <a:solidFill>
                  <a:schemeClr val="dk2"/>
                </a:solidFill>
                <a:latin typeface="Arial"/>
                <a:ea typeface="Arial"/>
                <a:cs typeface="Arial"/>
                <a:sym typeface="Arial"/>
              </a:defRPr>
            </a:lvl7pPr>
            <a:lvl8pPr indent="0" lvl="7" marL="0" marR="0" rtl="0" algn="r">
              <a:buClr>
                <a:schemeClr val="dk2"/>
              </a:buClr>
              <a:buSzPts val="1333"/>
              <a:buFont typeface="Arial"/>
              <a:buNone/>
              <a:defRPr sz="1333">
                <a:solidFill>
                  <a:schemeClr val="dk2"/>
                </a:solidFill>
                <a:latin typeface="Arial"/>
                <a:ea typeface="Arial"/>
                <a:cs typeface="Arial"/>
                <a:sym typeface="Arial"/>
              </a:defRPr>
            </a:lvl8pPr>
            <a:lvl9pPr indent="0" lvl="8" marL="0" marR="0" rtl="0" algn="r">
              <a:buClr>
                <a:schemeClr val="dk2"/>
              </a:buClr>
              <a:buSzPts val="1333"/>
              <a:buFont typeface="Arial"/>
              <a:buNone/>
              <a:defRPr sz="1333">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6" name="Shape 216"/>
        <p:cNvGrpSpPr/>
        <p:nvPr/>
      </p:nvGrpSpPr>
      <p:grpSpPr>
        <a:xfrm>
          <a:off x="0" y="0"/>
          <a:ext cx="0" cy="0"/>
          <a:chOff x="0" y="0"/>
          <a:chExt cx="0" cy="0"/>
        </a:xfrm>
      </p:grpSpPr>
      <p:sp>
        <p:nvSpPr>
          <p:cNvPr id="217" name="Google Shape;217;p53"/>
          <p:cNvSpPr/>
          <p:nvPr/>
        </p:nvSpPr>
        <p:spPr>
          <a:xfrm>
            <a:off x="9436273" y="-1"/>
            <a:ext cx="2748583" cy="6886843"/>
          </a:xfrm>
          <a:custGeom>
            <a:rect b="b" l="l" r="r" t="t"/>
            <a:pathLst>
              <a:path extrusionOk="0" h="5463677" w="1696743">
                <a:moveTo>
                  <a:pt x="1654379" y="5463677"/>
                </a:moveTo>
                <a:lnTo>
                  <a:pt x="0" y="5454085"/>
                </a:lnTo>
                <a:lnTo>
                  <a:pt x="980930" y="0"/>
                </a:lnTo>
                <a:lnTo>
                  <a:pt x="1696743" y="4620"/>
                </a:lnTo>
                <a:lnTo>
                  <a:pt x="1654379" y="5463677"/>
                </a:lnTo>
                <a:close/>
              </a:path>
            </a:pathLst>
          </a:custGeom>
          <a:gradFill>
            <a:gsLst>
              <a:gs pos="0">
                <a:srgbClr val="07477D">
                  <a:alpha val="0"/>
                </a:srgbClr>
              </a:gs>
              <a:gs pos="42000">
                <a:srgbClr val="07477D">
                  <a:alpha val="0"/>
                </a:srgbClr>
              </a:gs>
              <a:gs pos="100000">
                <a:srgbClr val="07477D">
                  <a:alpha val="33725"/>
                </a:srgbClr>
              </a:gs>
            </a:gsLst>
            <a:lin ang="72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chemeClr val="lt1"/>
              </a:solidFill>
              <a:latin typeface="Cambria"/>
              <a:ea typeface="Cambria"/>
              <a:cs typeface="Cambria"/>
              <a:sym typeface="Cambria"/>
            </a:endParaRPr>
          </a:p>
        </p:txBody>
      </p:sp>
      <p:sp>
        <p:nvSpPr>
          <p:cNvPr id="218" name="Google Shape;218;p53"/>
          <p:cNvSpPr/>
          <p:nvPr/>
        </p:nvSpPr>
        <p:spPr>
          <a:xfrm>
            <a:off x="9874907" y="-7458"/>
            <a:ext cx="2325509" cy="6878158"/>
          </a:xfrm>
          <a:custGeom>
            <a:rect b="b" l="l" r="r" t="t"/>
            <a:pathLst>
              <a:path extrusionOk="0" h="6878157" w="2325509">
                <a:moveTo>
                  <a:pt x="2203243" y="0"/>
                </a:moveTo>
                <a:lnTo>
                  <a:pt x="2325509" y="0"/>
                </a:lnTo>
                <a:lnTo>
                  <a:pt x="2325509" y="6878157"/>
                </a:lnTo>
                <a:lnTo>
                  <a:pt x="0" y="6878157"/>
                </a:lnTo>
                <a:lnTo>
                  <a:pt x="170264" y="6783617"/>
                </a:lnTo>
                <a:cubicBezTo>
                  <a:pt x="1103191" y="6089061"/>
                  <a:pt x="1860052" y="3635971"/>
                  <a:pt x="2167774" y="417846"/>
                </a:cubicBezTo>
                <a:lnTo>
                  <a:pt x="2203243"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chemeClr val="lt1"/>
              </a:solidFill>
              <a:latin typeface="Cambria"/>
              <a:ea typeface="Cambria"/>
              <a:cs typeface="Cambria"/>
              <a:sym typeface="Cambria"/>
            </a:endParaRPr>
          </a:p>
        </p:txBody>
      </p:sp>
      <p:pic>
        <p:nvPicPr>
          <p:cNvPr id="219" name="Google Shape;219;p53"/>
          <p:cNvPicPr preferRelativeResize="0"/>
          <p:nvPr/>
        </p:nvPicPr>
        <p:blipFill rotWithShape="1">
          <a:blip r:embed="rId1">
            <a:alphaModFix/>
          </a:blip>
          <a:srcRect b="0" l="0" r="0" t="0"/>
          <a:stretch/>
        </p:blipFill>
        <p:spPr>
          <a:xfrm>
            <a:off x="10060108" y="5926931"/>
            <a:ext cx="1863564" cy="755298"/>
          </a:xfrm>
          <a:prstGeom prst="rect">
            <a:avLst/>
          </a:prstGeom>
          <a:noFill/>
          <a:ln>
            <a:noFill/>
          </a:ln>
        </p:spPr>
      </p:pic>
      <p:sp>
        <p:nvSpPr>
          <p:cNvPr id="220" name="Google Shape;220;p53"/>
          <p:cNvSpPr txBox="1"/>
          <p:nvPr>
            <p:ph idx="1" type="body"/>
          </p:nvPr>
        </p:nvSpPr>
        <p:spPr>
          <a:xfrm>
            <a:off x="838201" y="1790702"/>
            <a:ext cx="9221906" cy="4261271"/>
          </a:xfrm>
          <a:prstGeom prst="rect">
            <a:avLst/>
          </a:prstGeom>
          <a:noFill/>
          <a:ln>
            <a:noFill/>
          </a:ln>
        </p:spPr>
        <p:txBody>
          <a:bodyPr anchorCtr="0" anchor="t" bIns="45700" lIns="91425" spcFirstLastPara="1" rIns="91425" wrap="square" tIns="45700">
            <a:normAutofit/>
          </a:bodyPr>
          <a:lstStyle>
            <a:lvl1pPr indent="-387096" lvl="0" marL="457200" marR="0" rtl="0" algn="l">
              <a:lnSpc>
                <a:spcPct val="95000"/>
              </a:lnSpc>
              <a:spcBef>
                <a:spcPts val="1400"/>
              </a:spcBef>
              <a:spcAft>
                <a:spcPts val="0"/>
              </a:spcAft>
              <a:buClr>
                <a:schemeClr val="accent1"/>
              </a:buClr>
              <a:buSzPts val="2496"/>
              <a:buFont typeface="Arial"/>
              <a:buChar char="•"/>
              <a:defRPr b="0" i="0" sz="3120" u="none" cap="none" strike="noStrike">
                <a:solidFill>
                  <a:srgbClr val="7F7F7F"/>
                </a:solidFill>
                <a:latin typeface="Cambria"/>
                <a:ea typeface="Cambria"/>
                <a:cs typeface="Cambria"/>
                <a:sym typeface="Cambria"/>
              </a:defRPr>
            </a:lvl1pPr>
            <a:lvl2pPr indent="-381000" lvl="1" marL="914400" marR="0" rtl="0" algn="l">
              <a:lnSpc>
                <a:spcPct val="90000"/>
              </a:lnSpc>
              <a:spcBef>
                <a:spcPts val="300"/>
              </a:spcBef>
              <a:spcAft>
                <a:spcPts val="0"/>
              </a:spcAft>
              <a:buClr>
                <a:schemeClr val="accent1"/>
              </a:buClr>
              <a:buSzPts val="2400"/>
              <a:buFont typeface="Noto Sans Symbols"/>
              <a:buChar char="●"/>
              <a:defRPr b="0" i="0" sz="2400" u="none" cap="none" strike="noStrike">
                <a:solidFill>
                  <a:srgbClr val="7F7F7F"/>
                </a:solidFill>
                <a:latin typeface="Cambria"/>
                <a:ea typeface="Cambria"/>
                <a:cs typeface="Cambria"/>
                <a:sym typeface="Cambria"/>
              </a:defRPr>
            </a:lvl2pPr>
            <a:lvl3pPr indent="-365760" lvl="2" marL="1371600" marR="0" rtl="0" algn="l">
              <a:lnSpc>
                <a:spcPct val="90000"/>
              </a:lnSpc>
              <a:spcBef>
                <a:spcPts val="300"/>
              </a:spcBef>
              <a:spcAft>
                <a:spcPts val="0"/>
              </a:spcAft>
              <a:buClr>
                <a:schemeClr val="accent1"/>
              </a:buClr>
              <a:buSzPts val="2160"/>
              <a:buFont typeface="Noto Sans Symbols"/>
              <a:buChar char="●"/>
              <a:defRPr b="0" i="0" sz="2160" u="none" cap="none" strike="noStrike">
                <a:solidFill>
                  <a:srgbClr val="7F7F7F"/>
                </a:solidFill>
                <a:latin typeface="Cambria"/>
                <a:ea typeface="Cambria"/>
                <a:cs typeface="Cambria"/>
                <a:sym typeface="Cambria"/>
              </a:defRPr>
            </a:lvl3pPr>
            <a:lvl4pPr indent="-365760" lvl="3" marL="1828800" marR="0" rtl="0" algn="l">
              <a:lnSpc>
                <a:spcPct val="90000"/>
              </a:lnSpc>
              <a:spcBef>
                <a:spcPts val="300"/>
              </a:spcBef>
              <a:spcAft>
                <a:spcPts val="0"/>
              </a:spcAft>
              <a:buClr>
                <a:schemeClr val="accent1"/>
              </a:buClr>
              <a:buSzPts val="2160"/>
              <a:buFont typeface="Noto Sans Symbols"/>
              <a:buChar char="●"/>
              <a:defRPr b="0" i="0" sz="2160" u="none" cap="none" strike="noStrike">
                <a:solidFill>
                  <a:srgbClr val="7F7F7F"/>
                </a:solidFill>
                <a:latin typeface="Cambria"/>
                <a:ea typeface="Cambria"/>
                <a:cs typeface="Cambria"/>
                <a:sym typeface="Cambria"/>
              </a:defRPr>
            </a:lvl4pPr>
            <a:lvl5pPr indent="-365760" lvl="4" marL="2286000" marR="0" rtl="0" algn="l">
              <a:lnSpc>
                <a:spcPct val="90000"/>
              </a:lnSpc>
              <a:spcBef>
                <a:spcPts val="300"/>
              </a:spcBef>
              <a:spcAft>
                <a:spcPts val="0"/>
              </a:spcAft>
              <a:buClr>
                <a:schemeClr val="accent1"/>
              </a:buClr>
              <a:buSzPts val="2160"/>
              <a:buFont typeface="Noto Sans Symbols"/>
              <a:buChar char="●"/>
              <a:defRPr b="0" i="0" sz="2160" u="none" cap="none" strike="noStrike">
                <a:solidFill>
                  <a:srgbClr val="7F7F7F"/>
                </a:solidFill>
                <a:latin typeface="Cambria"/>
                <a:ea typeface="Cambria"/>
                <a:cs typeface="Cambria"/>
                <a:sym typeface="Cambria"/>
              </a:defRPr>
            </a:lvl5pPr>
            <a:lvl6pPr indent="-317500" lvl="5" marL="27432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262626"/>
                </a:solidFill>
                <a:latin typeface="Cambria"/>
                <a:ea typeface="Cambria"/>
                <a:cs typeface="Cambria"/>
                <a:sym typeface="Cambria"/>
              </a:defRPr>
            </a:lvl6pPr>
            <a:lvl7pPr indent="-317500" lvl="6" marL="32004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262626"/>
                </a:solidFill>
                <a:latin typeface="Cambria"/>
                <a:ea typeface="Cambria"/>
                <a:cs typeface="Cambria"/>
                <a:sym typeface="Cambria"/>
              </a:defRPr>
            </a:lvl7pPr>
            <a:lvl8pPr indent="-317500" lvl="7" marL="36576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262626"/>
                </a:solidFill>
                <a:latin typeface="Cambria"/>
                <a:ea typeface="Cambria"/>
                <a:cs typeface="Cambria"/>
                <a:sym typeface="Cambria"/>
              </a:defRPr>
            </a:lvl8pPr>
            <a:lvl9pPr indent="-317500" lvl="8" marL="4114800" marR="0" rtl="0" algn="l">
              <a:lnSpc>
                <a:spcPct val="90000"/>
              </a:lnSpc>
              <a:spcBef>
                <a:spcPts val="300"/>
              </a:spcBef>
              <a:spcAft>
                <a:spcPts val="300"/>
              </a:spcAft>
              <a:buClr>
                <a:schemeClr val="accent1"/>
              </a:buClr>
              <a:buSzPts val="1400"/>
              <a:buFont typeface="Noto Sans Symbols"/>
              <a:buChar char="●"/>
              <a:defRPr b="0" i="0" sz="1400" u="none" cap="none" strike="noStrike">
                <a:solidFill>
                  <a:srgbClr val="262626"/>
                </a:solidFill>
                <a:latin typeface="Cambria"/>
                <a:ea typeface="Cambria"/>
                <a:cs typeface="Cambria"/>
                <a:sym typeface="Cambria"/>
              </a:defRPr>
            </a:lvl9pPr>
          </a:lstStyle>
          <a:p/>
        </p:txBody>
      </p:sp>
      <p:sp>
        <p:nvSpPr>
          <p:cNvPr id="221" name="Google Shape;221;p53"/>
          <p:cNvSpPr txBox="1"/>
          <p:nvPr>
            <p:ph type="title"/>
          </p:nvPr>
        </p:nvSpPr>
        <p:spPr>
          <a:xfrm>
            <a:off x="838200" y="365760"/>
            <a:ext cx="10515600" cy="132588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008998"/>
              </a:buClr>
              <a:buSzPts val="4400"/>
              <a:buFont typeface="Cambria"/>
              <a:buNone/>
              <a:defRPr b="0" i="0" sz="4400" u="none" cap="none" strike="noStrike">
                <a:solidFill>
                  <a:srgbClr val="008998"/>
                </a:solidFill>
                <a:latin typeface="Cambria"/>
                <a:ea typeface="Cambria"/>
                <a:cs typeface="Cambria"/>
                <a:sym typeface="Cambr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22" name="Google Shape;222;p53"/>
          <p:cNvSpPr txBox="1"/>
          <p:nvPr/>
        </p:nvSpPr>
        <p:spPr>
          <a:xfrm>
            <a:off x="914407" y="6317623"/>
            <a:ext cx="8930390" cy="540383"/>
          </a:xfrm>
          <a:prstGeom prst="rect">
            <a:avLst/>
          </a:prstGeom>
          <a:no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n-US" sz="1100">
                <a:solidFill>
                  <a:srgbClr val="103D72"/>
                </a:solidFill>
                <a:latin typeface="Arial Narrow"/>
                <a:ea typeface="Arial Narrow"/>
                <a:cs typeface="Arial Narrow"/>
                <a:sym typeface="Arial Narrow"/>
              </a:rPr>
              <a:t>U.S. Department of Commerce | National Oceanic and Atmospheric Administration | National Marine Fisheries Service</a:t>
            </a:r>
            <a:endParaRPr/>
          </a:p>
        </p:txBody>
      </p:sp>
      <p:sp>
        <p:nvSpPr>
          <p:cNvPr id="223" name="Google Shape;223;p53"/>
          <p:cNvSpPr txBox="1"/>
          <p:nvPr/>
        </p:nvSpPr>
        <p:spPr>
          <a:xfrm>
            <a:off x="168166" y="6304135"/>
            <a:ext cx="746234" cy="553871"/>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13B9C2"/>
              </a:buClr>
              <a:buSzPts val="1200"/>
              <a:buFont typeface="Arial Narrow"/>
              <a:buNone/>
            </a:pPr>
            <a:r>
              <a:rPr b="1" i="0" lang="en-US" sz="1200">
                <a:solidFill>
                  <a:srgbClr val="13B9C2"/>
                </a:solidFill>
                <a:latin typeface="Arial Narrow"/>
                <a:ea typeface="Arial Narrow"/>
                <a:cs typeface="Arial Narrow"/>
                <a:sym typeface="Arial Narrow"/>
              </a:rPr>
              <a:t>Page </a:t>
            </a:r>
            <a:fld id="{00000000-1234-1234-1234-123412341234}" type="slidenum">
              <a:rPr b="1" i="0" lang="en-US" sz="1200">
                <a:solidFill>
                  <a:srgbClr val="13B9C2"/>
                </a:solidFill>
                <a:latin typeface="Arial Narrow"/>
                <a:ea typeface="Arial Narrow"/>
                <a:cs typeface="Arial Narrow"/>
                <a:sym typeface="Arial Narrow"/>
              </a:rPr>
              <a:t>‹#›</a:t>
            </a:fld>
            <a:endParaRPr b="1" i="0" sz="1200">
              <a:solidFill>
                <a:srgbClr val="13B9C2"/>
              </a:solidFill>
              <a:latin typeface="Arial Narrow"/>
              <a:ea typeface="Arial Narrow"/>
              <a:cs typeface="Arial Narrow"/>
              <a:sym typeface="Arial Narrow"/>
            </a:endParaRPr>
          </a:p>
        </p:txBody>
      </p:sp>
    </p:spTree>
  </p:cSld>
  <p:clrMap accent1="accent1" accent2="accent2" accent3="accent3" accent4="accent4" accent5="accent5" accent6="accent6" bg1="lt1" bg2="dk2" tx1="dk1" tx2="lt2" folHlink="folHlink" hlink="hlink"/>
  <p:sldLayoutIdLst/>
  <mc:AlternateContent>
    <mc:Choice Requires="p14">
      <p:transition spd="slow" p14:dur="15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7.jpg"/><Relationship Id="rId4" Type="http://schemas.openxmlformats.org/officeDocument/2006/relationships/image" Target="../media/image2.jpg"/><Relationship Id="rId5"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 Id="rId3"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47.jpg"/><Relationship Id="rId5" Type="http://schemas.openxmlformats.org/officeDocument/2006/relationships/image" Target="../media/image81.png"/><Relationship Id="rId6" Type="http://schemas.openxmlformats.org/officeDocument/2006/relationships/image" Target="../media/image8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48.png"/><Relationship Id="rId4" Type="http://schemas.openxmlformats.org/officeDocument/2006/relationships/image" Target="../media/image20.png"/><Relationship Id="rId9" Type="http://schemas.openxmlformats.org/officeDocument/2006/relationships/image" Target="../media/image43.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0.png"/><Relationship Id="rId8"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78.jpg"/><Relationship Id="rId4" Type="http://schemas.openxmlformats.org/officeDocument/2006/relationships/image" Target="../media/image45.jpg"/><Relationship Id="rId5" Type="http://schemas.openxmlformats.org/officeDocument/2006/relationships/image" Target="../media/image11.png"/><Relationship Id="rId6" Type="http://schemas.openxmlformats.org/officeDocument/2006/relationships/image" Target="../media/image49.png"/><Relationship Id="rId7" Type="http://schemas.openxmlformats.org/officeDocument/2006/relationships/image" Target="../media/image6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78.jpg"/><Relationship Id="rId4" Type="http://schemas.openxmlformats.org/officeDocument/2006/relationships/image" Target="../media/image45.jpg"/><Relationship Id="rId5" Type="http://schemas.openxmlformats.org/officeDocument/2006/relationships/image" Target="../media/image11.png"/><Relationship Id="rId6" Type="http://schemas.openxmlformats.org/officeDocument/2006/relationships/image" Target="../media/image49.png"/><Relationship Id="rId7" Type="http://schemas.openxmlformats.org/officeDocument/2006/relationships/image" Target="../media/image52.png"/><Relationship Id="rId8"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53.png"/><Relationship Id="rId4" Type="http://schemas.openxmlformats.org/officeDocument/2006/relationships/image" Target="../media/image62.png"/><Relationship Id="rId5" Type="http://schemas.openxmlformats.org/officeDocument/2006/relationships/image" Target="../media/image6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image" Target="../media/image6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57.png"/><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11" Type="http://schemas.openxmlformats.org/officeDocument/2006/relationships/image" Target="../media/image75.png"/><Relationship Id="rId10" Type="http://schemas.openxmlformats.org/officeDocument/2006/relationships/image" Target="../media/image69.png"/><Relationship Id="rId13" Type="http://schemas.openxmlformats.org/officeDocument/2006/relationships/image" Target="../media/image72.png"/><Relationship Id="rId12" Type="http://schemas.openxmlformats.org/officeDocument/2006/relationships/image" Target="../media/image71.png"/><Relationship Id="rId1" Type="http://schemas.openxmlformats.org/officeDocument/2006/relationships/slideLayout" Target="../slideLayouts/slideLayout26.xml"/><Relationship Id="rId2" Type="http://schemas.openxmlformats.org/officeDocument/2006/relationships/notesSlide" Target="../notesSlides/notesSlide21.xml"/><Relationship Id="rId3" Type="http://schemas.openxmlformats.org/officeDocument/2006/relationships/image" Target="../media/image56.png"/><Relationship Id="rId4" Type="http://schemas.openxmlformats.org/officeDocument/2006/relationships/image" Target="../media/image2.jpg"/><Relationship Id="rId9" Type="http://schemas.openxmlformats.org/officeDocument/2006/relationships/image" Target="../media/image73.png"/><Relationship Id="rId14" Type="http://schemas.openxmlformats.org/officeDocument/2006/relationships/image" Target="../media/image76.png"/><Relationship Id="rId5" Type="http://schemas.openxmlformats.org/officeDocument/2006/relationships/image" Target="../media/image74.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6.png"/></Relationships>
</file>

<file path=ppt/slides/_rels/slide3.xml.rels><?xml version="1.0" encoding="UTF-8" standalone="yes"?><Relationships xmlns="http://schemas.openxmlformats.org/package/2006/relationships"><Relationship Id="rId11" Type="http://schemas.openxmlformats.org/officeDocument/2006/relationships/image" Target="../media/image10.png"/><Relationship Id="rId10" Type="http://schemas.openxmlformats.org/officeDocument/2006/relationships/image" Target="../media/image11.png"/><Relationship Id="rId1" Type="http://schemas.openxmlformats.org/officeDocument/2006/relationships/slideLayout" Target="../slideLayouts/slideLayout2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9.png"/><Relationship Id="rId9"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4.png"/><Relationship Id="rId7" Type="http://schemas.openxmlformats.org/officeDocument/2006/relationships/image" Target="../media/image32.png"/><Relationship Id="rId8" Type="http://schemas.openxmlformats.org/officeDocument/2006/relationships/image" Target="../media/image7.png"/></Relationships>
</file>

<file path=ppt/slides/_rels/slide4.xml.rels><?xml version="1.0" encoding="UTF-8" standalone="yes"?><Relationships xmlns="http://schemas.openxmlformats.org/package/2006/relationships"><Relationship Id="rId10" Type="http://schemas.openxmlformats.org/officeDocument/2006/relationships/image" Target="../media/image7.png"/><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image" Target="../media/image15.png"/><Relationship Id="rId9" Type="http://schemas.openxmlformats.org/officeDocument/2006/relationships/image" Target="../media/image44.png"/><Relationship Id="rId5" Type="http://schemas.openxmlformats.org/officeDocument/2006/relationships/image" Target="../media/image16.png"/><Relationship Id="rId6" Type="http://schemas.openxmlformats.org/officeDocument/2006/relationships/image" Target="../media/image9.png"/><Relationship Id="rId7" Type="http://schemas.openxmlformats.org/officeDocument/2006/relationships/image" Target="../media/image22.png"/><Relationship Id="rId8"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22.png"/><Relationship Id="rId9" Type="http://schemas.openxmlformats.org/officeDocument/2006/relationships/image" Target="../media/image42.png"/><Relationship Id="rId5" Type="http://schemas.openxmlformats.org/officeDocument/2006/relationships/image" Target="../media/image70.jpg"/><Relationship Id="rId6" Type="http://schemas.openxmlformats.org/officeDocument/2006/relationships/image" Target="../media/image31.jpg"/><Relationship Id="rId7" Type="http://schemas.openxmlformats.org/officeDocument/2006/relationships/image" Target="../media/image27.jpg"/><Relationship Id="rId8"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 Id="rId3" Type="http://schemas.openxmlformats.org/officeDocument/2006/relationships/image" Target="../media/image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35.png"/><Relationship Id="rId5"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1"/>
          <p:cNvPicPr preferRelativeResize="0"/>
          <p:nvPr>
            <p:ph idx="2" type="pic"/>
          </p:nvPr>
        </p:nvPicPr>
        <p:blipFill rotWithShape="1">
          <a:blip r:embed="rId3">
            <a:alphaModFix/>
          </a:blip>
          <a:srcRect b="0" l="0" r="17834" t="0"/>
          <a:stretch/>
        </p:blipFill>
        <p:spPr>
          <a:xfrm>
            <a:off x="4869219" y="185461"/>
            <a:ext cx="7061328" cy="6445529"/>
          </a:xfrm>
          <a:prstGeom prst="rect">
            <a:avLst/>
          </a:prstGeom>
          <a:blipFill rotWithShape="1">
            <a:blip r:embed="rId4">
              <a:alphaModFix amt="69000"/>
            </a:blip>
            <a:tile algn="tl" flip="none" tx="0" sx="100000" ty="0" sy="100000"/>
          </a:blipFill>
          <a:ln>
            <a:noFill/>
          </a:ln>
          <a:effectLst>
            <a:outerShdw rotWithShape="0" algn="ctr" dir="5400000" dist="50800">
              <a:srgbClr val="000000">
                <a:alpha val="42745"/>
              </a:srgbClr>
            </a:outerShdw>
          </a:effectLst>
        </p:spPr>
      </p:pic>
      <p:sp>
        <p:nvSpPr>
          <p:cNvPr id="230" name="Google Shape;230;p1"/>
          <p:cNvSpPr txBox="1"/>
          <p:nvPr>
            <p:ph type="ctrTitle"/>
          </p:nvPr>
        </p:nvSpPr>
        <p:spPr>
          <a:xfrm>
            <a:off x="359998" y="629587"/>
            <a:ext cx="5651058" cy="5396459"/>
          </a:xfrm>
          <a:prstGeom prst="rect">
            <a:avLst/>
          </a:prstGeom>
          <a:gradFill>
            <a:gsLst>
              <a:gs pos="0">
                <a:srgbClr val="CDE1FF">
                  <a:alpha val="49803"/>
                </a:srgbClr>
              </a:gs>
              <a:gs pos="46000">
                <a:srgbClr val="FFFFFF">
                  <a:alpha val="89803"/>
                </a:srgbClr>
              </a:gs>
              <a:gs pos="80000">
                <a:schemeClr val="lt1"/>
              </a:gs>
              <a:gs pos="100000">
                <a:schemeClr val="lt1"/>
              </a:gs>
            </a:gsLst>
            <a:lin ang="3600000" scaled="0"/>
          </a:gradFill>
          <a:ln>
            <a:noFill/>
          </a:ln>
        </p:spPr>
        <p:txBody>
          <a:bodyPr anchorCtr="0" anchor="b" bIns="180000" lIns="72000" spcFirstLastPara="1" rIns="180000" wrap="square" tIns="0">
            <a:noAutofit/>
          </a:bodyPr>
          <a:lstStyle/>
          <a:p>
            <a:pPr indent="0" lvl="0" marL="0" rtl="0" algn="ctr">
              <a:lnSpc>
                <a:spcPct val="104444"/>
              </a:lnSpc>
              <a:spcBef>
                <a:spcPts val="0"/>
              </a:spcBef>
              <a:spcAft>
                <a:spcPts val="0"/>
              </a:spcAft>
              <a:buClr>
                <a:schemeClr val="dk1"/>
              </a:buClr>
              <a:buSzPts val="4500"/>
              <a:buFont typeface="Rockwell"/>
              <a:buNone/>
            </a:pPr>
            <a:br>
              <a:rPr lang="en-US"/>
            </a:br>
            <a:br>
              <a:rPr lang="en-US"/>
            </a:br>
            <a:endParaRPr/>
          </a:p>
        </p:txBody>
      </p:sp>
      <p:sp>
        <p:nvSpPr>
          <p:cNvPr id="231" name="Google Shape;231;p1"/>
          <p:cNvSpPr txBox="1"/>
          <p:nvPr>
            <p:ph idx="1" type="subTitle"/>
          </p:nvPr>
        </p:nvSpPr>
        <p:spPr>
          <a:xfrm>
            <a:off x="508026" y="1706666"/>
            <a:ext cx="5355001" cy="1758570"/>
          </a:xfrm>
          <a:prstGeom prst="rect">
            <a:avLst/>
          </a:prstGeom>
          <a:noFill/>
          <a:ln>
            <a:noFill/>
          </a:ln>
        </p:spPr>
        <p:txBody>
          <a:bodyPr anchorCtr="0" anchor="t" bIns="0" lIns="0" spcFirstLastPara="1" rIns="180000" wrap="square" tIns="144000">
            <a:noAutofit/>
          </a:bodyPr>
          <a:lstStyle/>
          <a:p>
            <a:pPr indent="0" lvl="0" marL="0" rtl="0" algn="ctr">
              <a:lnSpc>
                <a:spcPct val="90000"/>
              </a:lnSpc>
              <a:spcBef>
                <a:spcPts val="0"/>
              </a:spcBef>
              <a:spcAft>
                <a:spcPts val="0"/>
              </a:spcAft>
              <a:buClr>
                <a:srgbClr val="003482"/>
              </a:buClr>
              <a:buSzPts val="4400"/>
              <a:buNone/>
            </a:pPr>
            <a:r>
              <a:rPr b="1" lang="en-US" sz="4400">
                <a:solidFill>
                  <a:srgbClr val="003482"/>
                </a:solidFill>
                <a:latin typeface="Calibri"/>
                <a:ea typeface="Calibri"/>
                <a:cs typeface="Calibri"/>
                <a:sym typeface="Calibri"/>
              </a:rPr>
              <a:t>Bering Sea snow crab health indicators </a:t>
            </a:r>
            <a:br>
              <a:rPr b="1" lang="en-US" sz="4000">
                <a:solidFill>
                  <a:srgbClr val="003482"/>
                </a:solidFill>
                <a:latin typeface="Calibri"/>
                <a:ea typeface="Calibri"/>
                <a:cs typeface="Calibri"/>
                <a:sym typeface="Calibri"/>
              </a:rPr>
            </a:br>
            <a:endParaRPr sz="2800">
              <a:solidFill>
                <a:srgbClr val="003482"/>
              </a:solidFill>
              <a:latin typeface="Calibri"/>
              <a:ea typeface="Calibri"/>
              <a:cs typeface="Calibri"/>
              <a:sym typeface="Calibri"/>
            </a:endParaRPr>
          </a:p>
          <a:p>
            <a:pPr indent="0" lvl="0" marL="0" rtl="0" algn="ctr">
              <a:lnSpc>
                <a:spcPct val="90000"/>
              </a:lnSpc>
              <a:spcBef>
                <a:spcPts val="1000"/>
              </a:spcBef>
              <a:spcAft>
                <a:spcPts val="0"/>
              </a:spcAft>
              <a:buClr>
                <a:srgbClr val="3F3F3F"/>
              </a:buClr>
              <a:buSzPts val="2800"/>
              <a:buNone/>
            </a:pPr>
            <a:r>
              <a:rPr b="1" lang="en-US" sz="2800">
                <a:latin typeface="Calibri"/>
                <a:ea typeface="Calibri"/>
                <a:cs typeface="Calibri"/>
                <a:sym typeface="Calibri"/>
              </a:rPr>
              <a:t>Erin Fedewa</a:t>
            </a:r>
            <a:endParaRPr b="1" sz="2800">
              <a:latin typeface="Calibri"/>
              <a:ea typeface="Calibri"/>
              <a:cs typeface="Calibri"/>
              <a:sym typeface="Calibri"/>
            </a:endParaRPr>
          </a:p>
          <a:p>
            <a:pPr indent="0" lvl="0" marL="0" rtl="0" algn="ctr">
              <a:lnSpc>
                <a:spcPct val="90000"/>
              </a:lnSpc>
              <a:spcBef>
                <a:spcPts val="1000"/>
              </a:spcBef>
              <a:spcAft>
                <a:spcPts val="0"/>
              </a:spcAft>
              <a:buClr>
                <a:srgbClr val="3F3F3F"/>
              </a:buClr>
              <a:buSzPts val="2800"/>
              <a:buNone/>
            </a:pPr>
            <a:r>
              <a:rPr i="1" lang="en-US" sz="2800">
                <a:latin typeface="Calibri"/>
                <a:ea typeface="Calibri"/>
                <a:cs typeface="Calibri"/>
                <a:sym typeface="Calibri"/>
              </a:rPr>
              <a:t>NOAA Alaska Fisheries Science Center</a:t>
            </a:r>
            <a:endParaRPr/>
          </a:p>
          <a:p>
            <a:pPr indent="0" lvl="0" marL="0" rtl="0" algn="ctr">
              <a:lnSpc>
                <a:spcPct val="90000"/>
              </a:lnSpc>
              <a:spcBef>
                <a:spcPts val="1000"/>
              </a:spcBef>
              <a:spcAft>
                <a:spcPts val="0"/>
              </a:spcAft>
              <a:buClr>
                <a:srgbClr val="3F3F3F"/>
              </a:buClr>
              <a:buSzPts val="2800"/>
              <a:buNone/>
            </a:pPr>
            <a:r>
              <a:t/>
            </a:r>
            <a:endParaRPr i="1" sz="2800">
              <a:latin typeface="Calibri"/>
              <a:ea typeface="Calibri"/>
              <a:cs typeface="Calibri"/>
              <a:sym typeface="Calibri"/>
            </a:endParaRPr>
          </a:p>
          <a:p>
            <a:pPr indent="0" lvl="0" marL="0" rtl="0" algn="ctr">
              <a:lnSpc>
                <a:spcPct val="90000"/>
              </a:lnSpc>
              <a:spcBef>
                <a:spcPts val="1000"/>
              </a:spcBef>
              <a:spcAft>
                <a:spcPts val="0"/>
              </a:spcAft>
              <a:buClr>
                <a:srgbClr val="3F3F3F"/>
              </a:buClr>
              <a:buSzPts val="1800"/>
              <a:buNone/>
            </a:pPr>
            <a:r>
              <a:rPr i="1" lang="en-US">
                <a:latin typeface="Calibri"/>
                <a:ea typeface="Calibri"/>
                <a:cs typeface="Calibri"/>
                <a:sym typeface="Calibri"/>
              </a:rPr>
              <a:t>Collaborators: Louise Copeman, Mike Litzow, Hamish Small, Kim Ledger, and Jon Richar</a:t>
            </a:r>
            <a:endParaRPr i="1">
              <a:latin typeface="Calibri"/>
              <a:ea typeface="Calibri"/>
              <a:cs typeface="Calibri"/>
              <a:sym typeface="Calibri"/>
            </a:endParaRPr>
          </a:p>
          <a:p>
            <a:pPr indent="0" lvl="0" marL="0" rtl="0" algn="ctr">
              <a:lnSpc>
                <a:spcPct val="90000"/>
              </a:lnSpc>
              <a:spcBef>
                <a:spcPts val="1000"/>
              </a:spcBef>
              <a:spcAft>
                <a:spcPts val="0"/>
              </a:spcAft>
              <a:buClr>
                <a:srgbClr val="3F3F3F"/>
              </a:buClr>
              <a:buSzPts val="2400"/>
              <a:buNone/>
            </a:pPr>
            <a:r>
              <a:t/>
            </a:r>
            <a:endParaRPr i="1" sz="2400">
              <a:latin typeface="Calibri"/>
              <a:ea typeface="Calibri"/>
              <a:cs typeface="Calibri"/>
              <a:sym typeface="Calibri"/>
            </a:endParaRPr>
          </a:p>
        </p:txBody>
      </p:sp>
      <p:pic>
        <p:nvPicPr>
          <p:cNvPr id="232" name="Google Shape;232;p1"/>
          <p:cNvPicPr preferRelativeResize="0"/>
          <p:nvPr/>
        </p:nvPicPr>
        <p:blipFill rotWithShape="1">
          <a:blip r:embed="rId5">
            <a:alphaModFix/>
          </a:blip>
          <a:srcRect b="0" l="0" r="0" t="0"/>
          <a:stretch/>
        </p:blipFill>
        <p:spPr>
          <a:xfrm>
            <a:off x="522306" y="910402"/>
            <a:ext cx="1750152" cy="610803"/>
          </a:xfrm>
          <a:prstGeom prst="rect">
            <a:avLst/>
          </a:prstGeom>
          <a:noFill/>
          <a:ln>
            <a:noFill/>
          </a:ln>
        </p:spPr>
      </p:pic>
      <p:sp>
        <p:nvSpPr>
          <p:cNvPr id="233" name="Google Shape;233;p1"/>
          <p:cNvSpPr/>
          <p:nvPr/>
        </p:nvSpPr>
        <p:spPr>
          <a:xfrm>
            <a:off x="0" y="0"/>
            <a:ext cx="12192000" cy="6857999"/>
          </a:xfrm>
          <a:prstGeom prst="rect">
            <a:avLst/>
          </a:prstGeom>
          <a:noFill/>
          <a:ln cap="flat" cmpd="sng" w="76200">
            <a:solidFill>
              <a:srgbClr val="7F8FA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10"/>
          <p:cNvSpPr/>
          <p:nvPr/>
        </p:nvSpPr>
        <p:spPr>
          <a:xfrm>
            <a:off x="9296400" y="6265333"/>
            <a:ext cx="2192867" cy="440267"/>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12" name="Google Shape;412;p10"/>
          <p:cNvSpPr/>
          <p:nvPr/>
        </p:nvSpPr>
        <p:spPr>
          <a:xfrm>
            <a:off x="307094" y="204984"/>
            <a:ext cx="10966790"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2"/>
                </a:solidFill>
                <a:latin typeface="Calibri"/>
                <a:ea typeface="Calibri"/>
                <a:cs typeface="Calibri"/>
                <a:sym typeface="Calibri"/>
              </a:rPr>
              <a:t>Why do diatoms matter?</a:t>
            </a:r>
            <a:endParaRPr/>
          </a:p>
          <a:p>
            <a:pPr indent="0" lvl="0" marL="0" marR="0" rtl="0" algn="ctr">
              <a:spcBef>
                <a:spcPts val="0"/>
              </a:spcBef>
              <a:spcAft>
                <a:spcPts val="0"/>
              </a:spcAft>
              <a:buNone/>
            </a:pPr>
            <a:r>
              <a:rPr lang="en-US" sz="2400">
                <a:solidFill>
                  <a:schemeClr val="dk2"/>
                </a:solidFill>
                <a:latin typeface="Calibri"/>
                <a:ea typeface="Calibri"/>
                <a:cs typeface="Calibri"/>
                <a:sym typeface="Calibri"/>
              </a:rPr>
              <a:t>Diatoms appear to be directly ingested by juvenile snow crab, likely attributed to a “benthic fluff” layer associated with carbon deposition to the benthos</a:t>
            </a:r>
            <a:endParaRPr sz="2400">
              <a:solidFill>
                <a:schemeClr val="dk2"/>
              </a:solidFill>
              <a:latin typeface="Calibri"/>
              <a:ea typeface="Calibri"/>
              <a:cs typeface="Calibri"/>
              <a:sym typeface="Calibri"/>
            </a:endParaRPr>
          </a:p>
        </p:txBody>
      </p:sp>
      <p:sp>
        <p:nvSpPr>
          <p:cNvPr id="413" name="Google Shape;413;p10"/>
          <p:cNvSpPr/>
          <p:nvPr/>
        </p:nvSpPr>
        <p:spPr>
          <a:xfrm>
            <a:off x="9525613" y="2307559"/>
            <a:ext cx="231703" cy="310627"/>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14" name="Google Shape;414;p10"/>
          <p:cNvSpPr/>
          <p:nvPr/>
        </p:nvSpPr>
        <p:spPr>
          <a:xfrm>
            <a:off x="9086432" y="5921298"/>
            <a:ext cx="670884" cy="265976"/>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15" name="Google Shape;415;p10"/>
          <p:cNvPicPr preferRelativeResize="0"/>
          <p:nvPr/>
        </p:nvPicPr>
        <p:blipFill rotWithShape="1">
          <a:blip r:embed="rId3">
            <a:alphaModFix/>
          </a:blip>
          <a:srcRect b="0" l="0" r="0" t="0"/>
          <a:stretch/>
        </p:blipFill>
        <p:spPr>
          <a:xfrm>
            <a:off x="849830" y="1487351"/>
            <a:ext cx="10022609" cy="5218249"/>
          </a:xfrm>
          <a:prstGeom prst="rect">
            <a:avLst/>
          </a:prstGeom>
          <a:noFill/>
          <a:ln>
            <a:noFill/>
          </a:ln>
        </p:spPr>
      </p:pic>
      <p:sp>
        <p:nvSpPr>
          <p:cNvPr id="416" name="Google Shape;416;p10"/>
          <p:cNvSpPr/>
          <p:nvPr/>
        </p:nvSpPr>
        <p:spPr>
          <a:xfrm>
            <a:off x="6623824" y="4627756"/>
            <a:ext cx="1806498" cy="256478"/>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pic>
        <p:nvPicPr>
          <p:cNvPr id="422" name="Google Shape;422;p11"/>
          <p:cNvPicPr preferRelativeResize="0"/>
          <p:nvPr/>
        </p:nvPicPr>
        <p:blipFill rotWithShape="1">
          <a:blip r:embed="rId3">
            <a:alphaModFix/>
          </a:blip>
          <a:srcRect b="1526" l="1779" r="1721" t="1974"/>
          <a:stretch/>
        </p:blipFill>
        <p:spPr>
          <a:xfrm>
            <a:off x="3175000" y="909318"/>
            <a:ext cx="6934200" cy="4622802"/>
          </a:xfrm>
          <a:prstGeom prst="rect">
            <a:avLst/>
          </a:prstGeom>
          <a:noFill/>
          <a:ln>
            <a:noFill/>
          </a:ln>
        </p:spPr>
      </p:pic>
      <p:sp>
        <p:nvSpPr>
          <p:cNvPr id="423" name="Google Shape;423;p11"/>
          <p:cNvSpPr txBox="1"/>
          <p:nvPr>
            <p:ph type="title"/>
          </p:nvPr>
        </p:nvSpPr>
        <p:spPr>
          <a:xfrm>
            <a:off x="921484" y="0"/>
            <a:ext cx="10451366" cy="132588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2"/>
              </a:buClr>
              <a:buSzPts val="2800"/>
              <a:buFont typeface="Calibri"/>
              <a:buNone/>
            </a:pPr>
            <a:r>
              <a:rPr b="1" lang="en-US" sz="2800">
                <a:solidFill>
                  <a:schemeClr val="dk2"/>
                </a:solidFill>
                <a:latin typeface="Calibri"/>
                <a:ea typeface="Calibri"/>
                <a:cs typeface="Calibri"/>
                <a:sym typeface="Calibri"/>
              </a:rPr>
              <a:t>Can we relate bloom type to diatom-derived fatty acid biomarkers?</a:t>
            </a:r>
            <a:br>
              <a:rPr b="1" lang="en-US" sz="2400">
                <a:solidFill>
                  <a:schemeClr val="dk2"/>
                </a:solidFill>
                <a:latin typeface="Calibri"/>
                <a:ea typeface="Calibri"/>
                <a:cs typeface="Calibri"/>
                <a:sym typeface="Calibri"/>
              </a:rPr>
            </a:br>
            <a:endParaRPr b="1" sz="2400">
              <a:solidFill>
                <a:schemeClr val="dk2"/>
              </a:solidFill>
              <a:latin typeface="Calibri"/>
              <a:ea typeface="Calibri"/>
              <a:cs typeface="Calibri"/>
              <a:sym typeface="Calibri"/>
            </a:endParaRPr>
          </a:p>
        </p:txBody>
      </p:sp>
      <p:sp>
        <p:nvSpPr>
          <p:cNvPr id="424" name="Google Shape;424;p11"/>
          <p:cNvSpPr txBox="1"/>
          <p:nvPr/>
        </p:nvSpPr>
        <p:spPr>
          <a:xfrm>
            <a:off x="651353" y="5532120"/>
            <a:ext cx="10519611" cy="1325880"/>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Overall, open-water spring bloom conditions were associated with a reduction in diatom-sourced lipid storage of juvenile snow crab</a:t>
            </a:r>
            <a:endParaRPr b="0" i="0" sz="2400" u="none" cap="none" strike="noStrike">
              <a:solidFill>
                <a:srgbClr val="000000"/>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12"/>
          <p:cNvSpPr/>
          <p:nvPr/>
        </p:nvSpPr>
        <p:spPr>
          <a:xfrm flipH="1" rot="10800000">
            <a:off x="-4087" y="-4"/>
            <a:ext cx="12196085" cy="1220348"/>
          </a:xfrm>
          <a:prstGeom prst="rect">
            <a:avLst/>
          </a:prstGeom>
          <a:gradFill>
            <a:gsLst>
              <a:gs pos="0">
                <a:srgbClr val="C2EDFF"/>
              </a:gs>
              <a:gs pos="52999">
                <a:srgbClr val="C2EDFF"/>
              </a:gs>
              <a:gs pos="100000">
                <a:srgbClr val="86DAFF"/>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78">
              <a:solidFill>
                <a:srgbClr val="FFFFFF"/>
              </a:solidFill>
              <a:latin typeface="Calibri"/>
              <a:ea typeface="Calibri"/>
              <a:cs typeface="Calibri"/>
              <a:sym typeface="Calibri"/>
            </a:endParaRPr>
          </a:p>
        </p:txBody>
      </p:sp>
      <p:pic>
        <p:nvPicPr>
          <p:cNvPr id="431" name="Google Shape;431;p12"/>
          <p:cNvPicPr preferRelativeResize="0"/>
          <p:nvPr/>
        </p:nvPicPr>
        <p:blipFill rotWithShape="1">
          <a:blip r:embed="rId3">
            <a:alphaModFix/>
          </a:blip>
          <a:srcRect b="0" l="0" r="0" t="0"/>
          <a:stretch/>
        </p:blipFill>
        <p:spPr>
          <a:xfrm flipH="1">
            <a:off x="1987273" y="272981"/>
            <a:ext cx="2355124" cy="1139868"/>
          </a:xfrm>
          <a:prstGeom prst="rect">
            <a:avLst/>
          </a:prstGeom>
          <a:noFill/>
          <a:ln>
            <a:noFill/>
          </a:ln>
        </p:spPr>
      </p:pic>
      <p:sp>
        <p:nvSpPr>
          <p:cNvPr id="432" name="Google Shape;432;p12"/>
          <p:cNvSpPr/>
          <p:nvPr/>
        </p:nvSpPr>
        <p:spPr>
          <a:xfrm flipH="1">
            <a:off x="-22509" y="1114640"/>
            <a:ext cx="12238929" cy="5837166"/>
          </a:xfrm>
          <a:custGeom>
            <a:rect b="b" l="l" r="r" t="t"/>
            <a:pathLst>
              <a:path extrusionOk="0" h="3629917" w="9167769">
                <a:moveTo>
                  <a:pt x="124949" y="0"/>
                </a:moveTo>
                <a:lnTo>
                  <a:pt x="124812" y="88"/>
                </a:lnTo>
                <a:cubicBezTo>
                  <a:pt x="99581" y="10974"/>
                  <a:pt x="69538" y="19784"/>
                  <a:pt x="36177" y="25872"/>
                </a:cubicBezTo>
                <a:lnTo>
                  <a:pt x="0" y="29024"/>
                </a:lnTo>
                <a:lnTo>
                  <a:pt x="0" y="3629917"/>
                </a:lnTo>
                <a:lnTo>
                  <a:pt x="9167769" y="3629917"/>
                </a:lnTo>
                <a:lnTo>
                  <a:pt x="9167769" y="9757"/>
                </a:lnTo>
                <a:lnTo>
                  <a:pt x="9112373" y="25872"/>
                </a:lnTo>
                <a:cubicBezTo>
                  <a:pt x="9079012" y="31961"/>
                  <a:pt x="9042334" y="35327"/>
                  <a:pt x="9003833" y="35327"/>
                </a:cubicBezTo>
                <a:cubicBezTo>
                  <a:pt x="8926832" y="35327"/>
                  <a:pt x="8857120" y="21860"/>
                  <a:pt x="8806658" y="88"/>
                </a:cubicBezTo>
                <a:lnTo>
                  <a:pt x="8806525" y="2"/>
                </a:lnTo>
                <a:lnTo>
                  <a:pt x="8806391" y="88"/>
                </a:lnTo>
                <a:cubicBezTo>
                  <a:pt x="8755930" y="21860"/>
                  <a:pt x="8686218" y="35327"/>
                  <a:pt x="8609216" y="35327"/>
                </a:cubicBezTo>
                <a:cubicBezTo>
                  <a:pt x="8532215" y="35327"/>
                  <a:pt x="8462503" y="21860"/>
                  <a:pt x="8412041" y="88"/>
                </a:cubicBezTo>
                <a:lnTo>
                  <a:pt x="8411908" y="2"/>
                </a:lnTo>
                <a:lnTo>
                  <a:pt x="8411774" y="88"/>
                </a:lnTo>
                <a:cubicBezTo>
                  <a:pt x="8361313" y="21860"/>
                  <a:pt x="8291601" y="35327"/>
                  <a:pt x="8214599" y="35327"/>
                </a:cubicBezTo>
                <a:cubicBezTo>
                  <a:pt x="8137597" y="35327"/>
                  <a:pt x="8067885" y="21860"/>
                  <a:pt x="8017424" y="88"/>
                </a:cubicBezTo>
                <a:lnTo>
                  <a:pt x="8017290" y="2"/>
                </a:lnTo>
                <a:lnTo>
                  <a:pt x="8017157" y="88"/>
                </a:lnTo>
                <a:cubicBezTo>
                  <a:pt x="7966695" y="21860"/>
                  <a:pt x="7896984" y="35327"/>
                  <a:pt x="7819982" y="35327"/>
                </a:cubicBezTo>
                <a:cubicBezTo>
                  <a:pt x="7742980" y="35327"/>
                  <a:pt x="7673269" y="21860"/>
                  <a:pt x="7622807" y="88"/>
                </a:cubicBezTo>
                <a:lnTo>
                  <a:pt x="7622674" y="2"/>
                </a:lnTo>
                <a:lnTo>
                  <a:pt x="7622540" y="88"/>
                </a:lnTo>
                <a:cubicBezTo>
                  <a:pt x="7572079" y="21860"/>
                  <a:pt x="7502367" y="35327"/>
                  <a:pt x="7425365" y="35327"/>
                </a:cubicBezTo>
                <a:cubicBezTo>
                  <a:pt x="7348364" y="35327"/>
                  <a:pt x="7278652" y="21860"/>
                  <a:pt x="7228190" y="88"/>
                </a:cubicBezTo>
                <a:lnTo>
                  <a:pt x="7228057" y="2"/>
                </a:lnTo>
                <a:lnTo>
                  <a:pt x="7227924" y="88"/>
                </a:lnTo>
                <a:cubicBezTo>
                  <a:pt x="7177462" y="21860"/>
                  <a:pt x="7107749" y="35327"/>
                  <a:pt x="7030748" y="35327"/>
                </a:cubicBezTo>
                <a:cubicBezTo>
                  <a:pt x="6953747" y="35327"/>
                  <a:pt x="6884034" y="21860"/>
                  <a:pt x="6833573" y="88"/>
                </a:cubicBezTo>
                <a:lnTo>
                  <a:pt x="6833440" y="2"/>
                </a:lnTo>
                <a:lnTo>
                  <a:pt x="6833307" y="88"/>
                </a:lnTo>
                <a:cubicBezTo>
                  <a:pt x="6782845" y="21860"/>
                  <a:pt x="6713132" y="35327"/>
                  <a:pt x="6636131" y="35327"/>
                </a:cubicBezTo>
                <a:cubicBezTo>
                  <a:pt x="6559130" y="35327"/>
                  <a:pt x="6489418" y="21860"/>
                  <a:pt x="6438957" y="88"/>
                </a:cubicBezTo>
                <a:lnTo>
                  <a:pt x="6438824" y="2"/>
                </a:lnTo>
                <a:lnTo>
                  <a:pt x="6438690" y="88"/>
                </a:lnTo>
                <a:cubicBezTo>
                  <a:pt x="6388228" y="21860"/>
                  <a:pt x="6318516" y="35327"/>
                  <a:pt x="6241514" y="35327"/>
                </a:cubicBezTo>
                <a:cubicBezTo>
                  <a:pt x="6164513" y="35327"/>
                  <a:pt x="6094800" y="21860"/>
                  <a:pt x="6044339" y="88"/>
                </a:cubicBezTo>
                <a:lnTo>
                  <a:pt x="6044206" y="2"/>
                </a:lnTo>
                <a:lnTo>
                  <a:pt x="6044073" y="88"/>
                </a:lnTo>
                <a:cubicBezTo>
                  <a:pt x="5993611" y="21860"/>
                  <a:pt x="5923899" y="35327"/>
                  <a:pt x="5846898" y="35327"/>
                </a:cubicBezTo>
                <a:cubicBezTo>
                  <a:pt x="5769896" y="35327"/>
                  <a:pt x="5700184" y="21860"/>
                  <a:pt x="5649722" y="88"/>
                </a:cubicBezTo>
                <a:lnTo>
                  <a:pt x="5649590" y="2"/>
                </a:lnTo>
                <a:lnTo>
                  <a:pt x="5649456" y="88"/>
                </a:lnTo>
                <a:cubicBezTo>
                  <a:pt x="5598994" y="21860"/>
                  <a:pt x="5529282" y="35327"/>
                  <a:pt x="5452281" y="35327"/>
                </a:cubicBezTo>
                <a:cubicBezTo>
                  <a:pt x="5375280" y="35327"/>
                  <a:pt x="5305568" y="21860"/>
                  <a:pt x="5255106" y="88"/>
                </a:cubicBezTo>
                <a:lnTo>
                  <a:pt x="5254973" y="2"/>
                </a:lnTo>
                <a:lnTo>
                  <a:pt x="5254839" y="88"/>
                </a:lnTo>
                <a:cubicBezTo>
                  <a:pt x="5204378" y="21860"/>
                  <a:pt x="5134666" y="35327"/>
                  <a:pt x="5057664" y="35327"/>
                </a:cubicBezTo>
                <a:cubicBezTo>
                  <a:pt x="4980663" y="35327"/>
                  <a:pt x="4910951" y="21860"/>
                  <a:pt x="4860490" y="88"/>
                </a:cubicBezTo>
                <a:lnTo>
                  <a:pt x="4860356" y="2"/>
                </a:lnTo>
                <a:lnTo>
                  <a:pt x="4860223" y="88"/>
                </a:lnTo>
                <a:cubicBezTo>
                  <a:pt x="4809761" y="21860"/>
                  <a:pt x="4740049" y="35327"/>
                  <a:pt x="4663048" y="35327"/>
                </a:cubicBezTo>
                <a:cubicBezTo>
                  <a:pt x="4586046" y="35327"/>
                  <a:pt x="4516334" y="21860"/>
                  <a:pt x="4465873" y="88"/>
                </a:cubicBezTo>
                <a:lnTo>
                  <a:pt x="4465739" y="2"/>
                </a:lnTo>
                <a:lnTo>
                  <a:pt x="4465606" y="88"/>
                </a:lnTo>
                <a:cubicBezTo>
                  <a:pt x="4415144" y="21860"/>
                  <a:pt x="4345432" y="35327"/>
                  <a:pt x="4268431" y="35327"/>
                </a:cubicBezTo>
                <a:cubicBezTo>
                  <a:pt x="4191429" y="35327"/>
                  <a:pt x="4121717" y="21860"/>
                  <a:pt x="4071256" y="88"/>
                </a:cubicBezTo>
                <a:lnTo>
                  <a:pt x="4071122" y="2"/>
                </a:lnTo>
                <a:lnTo>
                  <a:pt x="4070989" y="88"/>
                </a:lnTo>
                <a:cubicBezTo>
                  <a:pt x="4020527" y="21860"/>
                  <a:pt x="3950815" y="35327"/>
                  <a:pt x="3873814" y="35327"/>
                </a:cubicBezTo>
                <a:cubicBezTo>
                  <a:pt x="3796812" y="35327"/>
                  <a:pt x="3727100" y="21860"/>
                  <a:pt x="3676639" y="88"/>
                </a:cubicBezTo>
                <a:lnTo>
                  <a:pt x="3676505" y="2"/>
                </a:lnTo>
                <a:lnTo>
                  <a:pt x="3676372" y="88"/>
                </a:lnTo>
                <a:cubicBezTo>
                  <a:pt x="3625910" y="21860"/>
                  <a:pt x="3556198" y="35327"/>
                  <a:pt x="3479197" y="35327"/>
                </a:cubicBezTo>
                <a:cubicBezTo>
                  <a:pt x="3402195" y="35327"/>
                  <a:pt x="3332483" y="21860"/>
                  <a:pt x="3282022" y="88"/>
                </a:cubicBezTo>
                <a:lnTo>
                  <a:pt x="3281888" y="2"/>
                </a:lnTo>
                <a:lnTo>
                  <a:pt x="3281755" y="88"/>
                </a:lnTo>
                <a:cubicBezTo>
                  <a:pt x="3231293" y="21860"/>
                  <a:pt x="3161581" y="35327"/>
                  <a:pt x="3084580" y="35327"/>
                </a:cubicBezTo>
                <a:cubicBezTo>
                  <a:pt x="3007578" y="35327"/>
                  <a:pt x="2937866" y="21860"/>
                  <a:pt x="2887405" y="88"/>
                </a:cubicBezTo>
                <a:lnTo>
                  <a:pt x="2887271" y="2"/>
                </a:lnTo>
                <a:lnTo>
                  <a:pt x="2887138" y="88"/>
                </a:lnTo>
                <a:cubicBezTo>
                  <a:pt x="2836676" y="21860"/>
                  <a:pt x="2766964" y="35327"/>
                  <a:pt x="2689963" y="35327"/>
                </a:cubicBezTo>
                <a:cubicBezTo>
                  <a:pt x="2612961" y="35327"/>
                  <a:pt x="2543249" y="21860"/>
                  <a:pt x="2492788" y="88"/>
                </a:cubicBezTo>
                <a:lnTo>
                  <a:pt x="2492654" y="2"/>
                </a:lnTo>
                <a:lnTo>
                  <a:pt x="2492521" y="88"/>
                </a:lnTo>
                <a:cubicBezTo>
                  <a:pt x="2442059" y="21860"/>
                  <a:pt x="2372347" y="35327"/>
                  <a:pt x="2295346" y="35327"/>
                </a:cubicBezTo>
                <a:cubicBezTo>
                  <a:pt x="2218344" y="35327"/>
                  <a:pt x="2148632" y="21860"/>
                  <a:pt x="2098171" y="88"/>
                </a:cubicBezTo>
                <a:lnTo>
                  <a:pt x="2098037" y="2"/>
                </a:lnTo>
                <a:lnTo>
                  <a:pt x="2097904" y="88"/>
                </a:lnTo>
                <a:cubicBezTo>
                  <a:pt x="2047442" y="21860"/>
                  <a:pt x="1977730" y="35327"/>
                  <a:pt x="1900729" y="35327"/>
                </a:cubicBezTo>
                <a:cubicBezTo>
                  <a:pt x="1823727" y="35327"/>
                  <a:pt x="1754015" y="21860"/>
                  <a:pt x="1703554" y="88"/>
                </a:cubicBezTo>
                <a:lnTo>
                  <a:pt x="1703420" y="2"/>
                </a:lnTo>
                <a:lnTo>
                  <a:pt x="1703287" y="88"/>
                </a:lnTo>
                <a:cubicBezTo>
                  <a:pt x="1652825" y="21860"/>
                  <a:pt x="1583113" y="35327"/>
                  <a:pt x="1506112" y="35327"/>
                </a:cubicBezTo>
                <a:cubicBezTo>
                  <a:pt x="1429110" y="35327"/>
                  <a:pt x="1359398" y="21860"/>
                  <a:pt x="1308937" y="88"/>
                </a:cubicBezTo>
                <a:lnTo>
                  <a:pt x="1308803" y="2"/>
                </a:lnTo>
                <a:lnTo>
                  <a:pt x="1308670" y="88"/>
                </a:lnTo>
                <a:cubicBezTo>
                  <a:pt x="1258208" y="21860"/>
                  <a:pt x="1188496" y="35327"/>
                  <a:pt x="1111495" y="35327"/>
                </a:cubicBezTo>
                <a:cubicBezTo>
                  <a:pt x="1034493" y="35327"/>
                  <a:pt x="964781" y="21860"/>
                  <a:pt x="914320" y="88"/>
                </a:cubicBezTo>
                <a:lnTo>
                  <a:pt x="914186" y="2"/>
                </a:lnTo>
                <a:lnTo>
                  <a:pt x="914053" y="88"/>
                </a:lnTo>
                <a:cubicBezTo>
                  <a:pt x="863591" y="21860"/>
                  <a:pt x="793879" y="35327"/>
                  <a:pt x="716878" y="35327"/>
                </a:cubicBezTo>
                <a:cubicBezTo>
                  <a:pt x="639876" y="35327"/>
                  <a:pt x="570164" y="21860"/>
                  <a:pt x="519703" y="88"/>
                </a:cubicBezTo>
                <a:lnTo>
                  <a:pt x="519570" y="2"/>
                </a:lnTo>
                <a:lnTo>
                  <a:pt x="519436" y="88"/>
                </a:lnTo>
                <a:cubicBezTo>
                  <a:pt x="468975" y="21860"/>
                  <a:pt x="399263" y="35327"/>
                  <a:pt x="322261" y="35327"/>
                </a:cubicBezTo>
                <a:cubicBezTo>
                  <a:pt x="245259" y="35327"/>
                  <a:pt x="175547" y="21860"/>
                  <a:pt x="125086" y="88"/>
                </a:cubicBezTo>
                <a:close/>
              </a:path>
            </a:pathLst>
          </a:custGeom>
          <a:gradFill>
            <a:gsLst>
              <a:gs pos="0">
                <a:srgbClr val="00B0F0"/>
              </a:gs>
              <a:gs pos="32000">
                <a:srgbClr val="26BC97">
                  <a:alpha val="78823"/>
                </a:srgbClr>
              </a:gs>
              <a:gs pos="54000">
                <a:srgbClr val="60CBA5">
                  <a:alpha val="60784"/>
                </a:srgbClr>
              </a:gs>
              <a:gs pos="76000">
                <a:srgbClr val="204A4F">
                  <a:alpha val="77647"/>
                </a:srgbClr>
              </a:gs>
              <a:gs pos="100000">
                <a:srgbClr val="0070C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nvGrpSpPr>
          <p:cNvPr id="433" name="Google Shape;433;p12"/>
          <p:cNvGrpSpPr/>
          <p:nvPr/>
        </p:nvGrpSpPr>
        <p:grpSpPr>
          <a:xfrm>
            <a:off x="-82260" y="6051872"/>
            <a:ext cx="12298681" cy="995250"/>
            <a:chOff x="-355600" y="4025881"/>
            <a:chExt cx="9743440" cy="1297959"/>
          </a:xfrm>
        </p:grpSpPr>
        <p:sp>
          <p:nvSpPr>
            <p:cNvPr id="434" name="Google Shape;434;p12"/>
            <p:cNvSpPr/>
            <p:nvPr/>
          </p:nvSpPr>
          <p:spPr>
            <a:xfrm>
              <a:off x="-355600" y="4025881"/>
              <a:ext cx="9743440" cy="1297959"/>
            </a:xfrm>
            <a:custGeom>
              <a:rect b="b" l="l" r="r" t="t"/>
              <a:pathLst>
                <a:path extrusionOk="0" h="1297959" w="9743440">
                  <a:moveTo>
                    <a:pt x="9712960" y="210839"/>
                  </a:moveTo>
                  <a:cubicBezTo>
                    <a:pt x="9374293" y="-93961"/>
                    <a:pt x="8624147" y="574906"/>
                    <a:pt x="7965440" y="576599"/>
                  </a:cubicBezTo>
                  <a:cubicBezTo>
                    <a:pt x="7306733" y="578292"/>
                    <a:pt x="6480387" y="232852"/>
                    <a:pt x="5760720" y="220999"/>
                  </a:cubicBezTo>
                  <a:cubicBezTo>
                    <a:pt x="5041053" y="209146"/>
                    <a:pt x="4240107" y="515639"/>
                    <a:pt x="3647440" y="505479"/>
                  </a:cubicBezTo>
                  <a:cubicBezTo>
                    <a:pt x="3054773" y="495319"/>
                    <a:pt x="2656840" y="195599"/>
                    <a:pt x="2204720" y="160039"/>
                  </a:cubicBezTo>
                  <a:cubicBezTo>
                    <a:pt x="1752600" y="124479"/>
                    <a:pt x="1297093" y="310746"/>
                    <a:pt x="934720" y="292119"/>
                  </a:cubicBezTo>
                  <a:cubicBezTo>
                    <a:pt x="572347" y="273492"/>
                    <a:pt x="186267" y="-137988"/>
                    <a:pt x="30480" y="48279"/>
                  </a:cubicBezTo>
                  <a:lnTo>
                    <a:pt x="0" y="1277639"/>
                  </a:lnTo>
                  <a:lnTo>
                    <a:pt x="9743440" y="1297959"/>
                  </a:lnTo>
                  <a:lnTo>
                    <a:pt x="9712960" y="210839"/>
                  </a:lnTo>
                  <a:close/>
                </a:path>
              </a:pathLst>
            </a:custGeom>
            <a:gradFill>
              <a:gsLst>
                <a:gs pos="0">
                  <a:srgbClr val="BF6200">
                    <a:alpha val="73725"/>
                  </a:srgbClr>
                </a:gs>
                <a:gs pos="6000">
                  <a:srgbClr val="BF6200">
                    <a:alpha val="73725"/>
                  </a:srgbClr>
                </a:gs>
                <a:gs pos="34000">
                  <a:srgbClr val="7F4100">
                    <a:alpha val="68627"/>
                  </a:srgbClr>
                </a:gs>
                <a:gs pos="93000">
                  <a:srgbClr val="7F4100">
                    <a:alpha val="38823"/>
                  </a:srgbClr>
                </a:gs>
                <a:gs pos="100000">
                  <a:srgbClr val="7F4100">
                    <a:alpha val="38823"/>
                  </a:srgbClr>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35" name="Google Shape;435;p12"/>
            <p:cNvSpPr/>
            <p:nvPr/>
          </p:nvSpPr>
          <p:spPr>
            <a:xfrm flipH="1">
              <a:off x="-264160" y="4058176"/>
              <a:ext cx="9570720" cy="1265664"/>
            </a:xfrm>
            <a:custGeom>
              <a:rect b="b" l="l" r="r" t="t"/>
              <a:pathLst>
                <a:path extrusionOk="0" h="1265664" w="9743440">
                  <a:moveTo>
                    <a:pt x="9712960" y="178544"/>
                  </a:moveTo>
                  <a:cubicBezTo>
                    <a:pt x="9374293" y="-126256"/>
                    <a:pt x="9077530" y="339411"/>
                    <a:pt x="8420547" y="361424"/>
                  </a:cubicBezTo>
                  <a:cubicBezTo>
                    <a:pt x="7763564" y="383437"/>
                    <a:pt x="6713113" y="266597"/>
                    <a:pt x="5771064" y="310624"/>
                  </a:cubicBezTo>
                  <a:cubicBezTo>
                    <a:pt x="4829015" y="354651"/>
                    <a:pt x="3725019" y="674691"/>
                    <a:pt x="2768255" y="625584"/>
                  </a:cubicBezTo>
                  <a:cubicBezTo>
                    <a:pt x="1811491" y="576477"/>
                    <a:pt x="638387" y="-112709"/>
                    <a:pt x="30480" y="15984"/>
                  </a:cubicBezTo>
                  <a:lnTo>
                    <a:pt x="0" y="1245344"/>
                  </a:lnTo>
                  <a:lnTo>
                    <a:pt x="9743440" y="1265664"/>
                  </a:lnTo>
                  <a:lnTo>
                    <a:pt x="9712960" y="178544"/>
                  </a:lnTo>
                  <a:close/>
                </a:path>
              </a:pathLst>
            </a:custGeom>
            <a:gradFill>
              <a:gsLst>
                <a:gs pos="0">
                  <a:srgbClr val="BF6200">
                    <a:alpha val="58823"/>
                  </a:srgbClr>
                </a:gs>
                <a:gs pos="6000">
                  <a:srgbClr val="BF6200">
                    <a:alpha val="58823"/>
                  </a:srgbClr>
                </a:gs>
                <a:gs pos="34000">
                  <a:srgbClr val="7F4100">
                    <a:alpha val="68627"/>
                  </a:srgbClr>
                </a:gs>
                <a:gs pos="92000">
                  <a:srgbClr val="7F4100">
                    <a:alpha val="68627"/>
                  </a:srgbClr>
                </a:gs>
                <a:gs pos="100000">
                  <a:srgbClr val="7F4100">
                    <a:alpha val="68627"/>
                  </a:srgbClr>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436" name="Google Shape;436;p12"/>
          <p:cNvSpPr/>
          <p:nvPr/>
        </p:nvSpPr>
        <p:spPr>
          <a:xfrm rot="6237140">
            <a:off x="1362710" y="3867031"/>
            <a:ext cx="2098375" cy="498539"/>
          </a:xfrm>
          <a:custGeom>
            <a:rect b="b" l="l" r="r" t="t"/>
            <a:pathLst>
              <a:path extrusionOk="0" h="664734" w="4113845">
                <a:moveTo>
                  <a:pt x="3776162" y="269033"/>
                </a:moveTo>
                <a:cubicBezTo>
                  <a:pt x="3602311" y="185790"/>
                  <a:pt x="1666336" y="-230738"/>
                  <a:pt x="129968" y="174315"/>
                </a:cubicBezTo>
                <a:cubicBezTo>
                  <a:pt x="176625" y="503505"/>
                  <a:pt x="99006" y="500162"/>
                  <a:pt x="0" y="664735"/>
                </a:cubicBezTo>
                <a:cubicBezTo>
                  <a:pt x="1525357" y="91849"/>
                  <a:pt x="3484075" y="343064"/>
                  <a:pt x="3730605" y="431110"/>
                </a:cubicBezTo>
                <a:lnTo>
                  <a:pt x="3658566" y="628645"/>
                </a:lnTo>
                <a:lnTo>
                  <a:pt x="4113845" y="448399"/>
                </a:lnTo>
                <a:lnTo>
                  <a:pt x="3802508" y="85576"/>
                </a:lnTo>
                <a:lnTo>
                  <a:pt x="3776162" y="269033"/>
                </a:lnTo>
                <a:close/>
              </a:path>
            </a:pathLst>
          </a:custGeom>
          <a:gradFill>
            <a:gsLst>
              <a:gs pos="0">
                <a:srgbClr val="1995FE">
                  <a:alpha val="0"/>
                </a:srgbClr>
              </a:gs>
              <a:gs pos="27000">
                <a:srgbClr val="1995FE"/>
              </a:gs>
              <a:gs pos="52999">
                <a:srgbClr val="1EB3FF">
                  <a:alpha val="90980"/>
                </a:srgbClr>
              </a:gs>
              <a:gs pos="85000">
                <a:srgbClr val="27E9FF"/>
              </a:gs>
              <a:gs pos="100000">
                <a:srgbClr val="27E9FF"/>
              </a:gs>
            </a:gsLst>
            <a:lin ang="0" scaled="0"/>
          </a:gradFill>
          <a:ln>
            <a:noFill/>
          </a:ln>
        </p:spPr>
        <p:txBody>
          <a:bodyPr anchorCtr="0" anchor="ctr" bIns="31450" lIns="62900" spcFirstLastPara="1" rIns="62900" wrap="square" tIns="31450">
            <a:noAutofit/>
          </a:bodyPr>
          <a:lstStyle/>
          <a:p>
            <a:pPr indent="0" lvl="0" marL="0" marR="0" rtl="0" algn="ctr">
              <a:spcBef>
                <a:spcPts val="0"/>
              </a:spcBef>
              <a:spcAft>
                <a:spcPts val="0"/>
              </a:spcAft>
              <a:buNone/>
            </a:pPr>
            <a:r>
              <a:t/>
            </a:r>
            <a:endParaRPr sz="1238">
              <a:solidFill>
                <a:srgbClr val="FFFFFF"/>
              </a:solidFill>
              <a:latin typeface="Calibri"/>
              <a:ea typeface="Calibri"/>
              <a:cs typeface="Calibri"/>
              <a:sym typeface="Calibri"/>
            </a:endParaRPr>
          </a:p>
        </p:txBody>
      </p:sp>
      <p:sp>
        <p:nvSpPr>
          <p:cNvPr id="437" name="Google Shape;437;p12"/>
          <p:cNvSpPr/>
          <p:nvPr/>
        </p:nvSpPr>
        <p:spPr>
          <a:xfrm rot="6081288">
            <a:off x="3672356" y="1156114"/>
            <a:ext cx="816182" cy="321317"/>
          </a:xfrm>
          <a:custGeom>
            <a:rect b="b" l="l" r="r" t="t"/>
            <a:pathLst>
              <a:path extrusionOk="0" h="543069" w="1766857">
                <a:moveTo>
                  <a:pt x="1429174" y="183457"/>
                </a:moveTo>
                <a:cubicBezTo>
                  <a:pt x="1255323" y="100214"/>
                  <a:pt x="724463" y="1521"/>
                  <a:pt x="0" y="19617"/>
                </a:cubicBezTo>
                <a:cubicBezTo>
                  <a:pt x="46657" y="348807"/>
                  <a:pt x="86368" y="155948"/>
                  <a:pt x="127733" y="297480"/>
                </a:cubicBezTo>
                <a:cubicBezTo>
                  <a:pt x="641864" y="169331"/>
                  <a:pt x="1137087" y="257488"/>
                  <a:pt x="1383617" y="345534"/>
                </a:cubicBezTo>
                <a:lnTo>
                  <a:pt x="1311578" y="543069"/>
                </a:lnTo>
                <a:lnTo>
                  <a:pt x="1766857" y="362823"/>
                </a:lnTo>
                <a:lnTo>
                  <a:pt x="1455520" y="0"/>
                </a:lnTo>
                <a:lnTo>
                  <a:pt x="1429174" y="183457"/>
                </a:lnTo>
                <a:close/>
              </a:path>
            </a:pathLst>
          </a:custGeom>
          <a:gradFill>
            <a:gsLst>
              <a:gs pos="0">
                <a:srgbClr val="1995FE">
                  <a:alpha val="0"/>
                </a:srgbClr>
              </a:gs>
              <a:gs pos="4000">
                <a:srgbClr val="1995FE">
                  <a:alpha val="0"/>
                </a:srgbClr>
              </a:gs>
              <a:gs pos="28000">
                <a:srgbClr val="168CEA"/>
              </a:gs>
              <a:gs pos="52999">
                <a:srgbClr val="1EB3FF">
                  <a:alpha val="90980"/>
                </a:srgbClr>
              </a:gs>
              <a:gs pos="72000">
                <a:srgbClr val="27E9FF"/>
              </a:gs>
              <a:gs pos="100000">
                <a:srgbClr val="27E9FF"/>
              </a:gs>
            </a:gsLst>
            <a:lin ang="0" scaled="0"/>
          </a:gradFill>
          <a:ln>
            <a:noFill/>
          </a:ln>
        </p:spPr>
        <p:txBody>
          <a:bodyPr anchorCtr="0" anchor="ctr" bIns="31450" lIns="62900" spcFirstLastPara="1" rIns="62900" wrap="square" tIns="31450">
            <a:noAutofit/>
          </a:bodyPr>
          <a:lstStyle/>
          <a:p>
            <a:pPr indent="0" lvl="0" marL="0" marR="0" rtl="0" algn="ctr">
              <a:spcBef>
                <a:spcPts val="0"/>
              </a:spcBef>
              <a:spcAft>
                <a:spcPts val="0"/>
              </a:spcAft>
              <a:buNone/>
            </a:pPr>
            <a:r>
              <a:t/>
            </a:r>
            <a:endParaRPr sz="1238">
              <a:solidFill>
                <a:srgbClr val="FFFFFF"/>
              </a:solidFill>
              <a:latin typeface="Calibri"/>
              <a:ea typeface="Calibri"/>
              <a:cs typeface="Calibri"/>
              <a:sym typeface="Calibri"/>
            </a:endParaRPr>
          </a:p>
        </p:txBody>
      </p:sp>
      <p:grpSp>
        <p:nvGrpSpPr>
          <p:cNvPr id="438" name="Google Shape;438;p12"/>
          <p:cNvGrpSpPr/>
          <p:nvPr/>
        </p:nvGrpSpPr>
        <p:grpSpPr>
          <a:xfrm flipH="1" rot="239988">
            <a:off x="10534074" y="2185854"/>
            <a:ext cx="1689424" cy="1386945"/>
            <a:chOff x="-4570050" y="157065"/>
            <a:chExt cx="2895244" cy="1777373"/>
          </a:xfrm>
        </p:grpSpPr>
        <p:sp>
          <p:nvSpPr>
            <p:cNvPr id="439" name="Google Shape;439;p12"/>
            <p:cNvSpPr/>
            <p:nvPr/>
          </p:nvSpPr>
          <p:spPr>
            <a:xfrm rot="265246">
              <a:off x="-4513776" y="261979"/>
              <a:ext cx="2782696" cy="1567545"/>
            </a:xfrm>
            <a:prstGeom prst="ellipse">
              <a:avLst/>
            </a:prstGeom>
            <a:solidFill>
              <a:srgbClr val="27E9FF">
                <a:alpha val="7882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40" name="Google Shape;440;p12"/>
            <p:cNvSpPr/>
            <p:nvPr/>
          </p:nvSpPr>
          <p:spPr>
            <a:xfrm>
              <a:off x="-4419347" y="269225"/>
              <a:ext cx="2632129" cy="1554873"/>
            </a:xfrm>
            <a:prstGeom prst="ellipse">
              <a:avLst/>
            </a:prstGeom>
            <a:solidFill>
              <a:schemeClr val="lt1"/>
            </a:solidFill>
            <a:ln cap="flat" cmpd="sng" w="762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441" name="Google Shape;441;p12"/>
          <p:cNvSpPr/>
          <p:nvPr/>
        </p:nvSpPr>
        <p:spPr>
          <a:xfrm>
            <a:off x="11214098" y="2060731"/>
            <a:ext cx="854157" cy="857880"/>
          </a:xfrm>
          <a:custGeom>
            <a:rect b="b" l="l" r="r" t="t"/>
            <a:pathLst>
              <a:path extrusionOk="0" h="1310661" w="1304972">
                <a:moveTo>
                  <a:pt x="390580" y="1172986"/>
                </a:moveTo>
                <a:cubicBezTo>
                  <a:pt x="390580" y="1172986"/>
                  <a:pt x="448895" y="1167553"/>
                  <a:pt x="470266" y="1112498"/>
                </a:cubicBezTo>
                <a:cubicBezTo>
                  <a:pt x="491636" y="1057442"/>
                  <a:pt x="657888" y="365991"/>
                  <a:pt x="661510" y="328322"/>
                </a:cubicBezTo>
                <a:cubicBezTo>
                  <a:pt x="665132" y="290652"/>
                  <a:pt x="652093" y="276526"/>
                  <a:pt x="673825" y="270369"/>
                </a:cubicBezTo>
                <a:cubicBezTo>
                  <a:pt x="701715" y="262400"/>
                  <a:pt x="721999" y="245014"/>
                  <a:pt x="770897" y="272180"/>
                </a:cubicBezTo>
                <a:cubicBezTo>
                  <a:pt x="819794" y="299345"/>
                  <a:pt x="944031" y="391708"/>
                  <a:pt x="1013212" y="422133"/>
                </a:cubicBezTo>
                <a:cubicBezTo>
                  <a:pt x="1066095" y="445314"/>
                  <a:pt x="1193591" y="509062"/>
                  <a:pt x="1259513" y="538763"/>
                </a:cubicBezTo>
                <a:cubicBezTo>
                  <a:pt x="1280158" y="548181"/>
                  <a:pt x="1293922" y="553614"/>
                  <a:pt x="1298268" y="552527"/>
                </a:cubicBezTo>
                <a:cubicBezTo>
                  <a:pt x="1315654" y="547094"/>
                  <a:pt x="1297906" y="537677"/>
                  <a:pt x="1260237" y="522464"/>
                </a:cubicBezTo>
                <a:cubicBezTo>
                  <a:pt x="1222567" y="507251"/>
                  <a:pt x="965401" y="385912"/>
                  <a:pt x="874850" y="314196"/>
                </a:cubicBezTo>
                <a:cubicBezTo>
                  <a:pt x="848771" y="293550"/>
                  <a:pt x="784660" y="246101"/>
                  <a:pt x="758581" y="231250"/>
                </a:cubicBezTo>
                <a:cubicBezTo>
                  <a:pt x="732503" y="216400"/>
                  <a:pt x="682880" y="242841"/>
                  <a:pt x="655715" y="247912"/>
                </a:cubicBezTo>
                <a:cubicBezTo>
                  <a:pt x="629274" y="224731"/>
                  <a:pt x="590156" y="221833"/>
                  <a:pt x="590156" y="221833"/>
                </a:cubicBezTo>
                <a:cubicBezTo>
                  <a:pt x="590156" y="221833"/>
                  <a:pt x="570234" y="198652"/>
                  <a:pt x="544518" y="176920"/>
                </a:cubicBezTo>
                <a:cubicBezTo>
                  <a:pt x="532203" y="166053"/>
                  <a:pt x="457951" y="124762"/>
                  <a:pt x="411588" y="117880"/>
                </a:cubicBezTo>
                <a:cubicBezTo>
                  <a:pt x="365226" y="111360"/>
                  <a:pt x="260910" y="86006"/>
                  <a:pt x="205855" y="76588"/>
                </a:cubicBezTo>
                <a:cubicBezTo>
                  <a:pt x="150800" y="66809"/>
                  <a:pt x="47933" y="33848"/>
                  <a:pt x="25114" y="10305"/>
                </a:cubicBezTo>
                <a:cubicBezTo>
                  <a:pt x="2295" y="-13239"/>
                  <a:pt x="-14004" y="8856"/>
                  <a:pt x="17508" y="24069"/>
                </a:cubicBezTo>
                <a:cubicBezTo>
                  <a:pt x="49382" y="39281"/>
                  <a:pt x="144642" y="84557"/>
                  <a:pt x="257288" y="112809"/>
                </a:cubicBezTo>
                <a:cubicBezTo>
                  <a:pt x="370297" y="141061"/>
                  <a:pt x="447084" y="154825"/>
                  <a:pt x="497431" y="183801"/>
                </a:cubicBezTo>
                <a:cubicBezTo>
                  <a:pt x="549951" y="213865"/>
                  <a:pt x="560455" y="231613"/>
                  <a:pt x="566250" y="243203"/>
                </a:cubicBezTo>
                <a:cubicBezTo>
                  <a:pt x="571683" y="254794"/>
                  <a:pt x="540171" y="245739"/>
                  <a:pt x="485116" y="396054"/>
                </a:cubicBezTo>
                <a:cubicBezTo>
                  <a:pt x="430061" y="546370"/>
                  <a:pt x="289163" y="956387"/>
                  <a:pt x="293509" y="1037883"/>
                </a:cubicBezTo>
                <a:cubicBezTo>
                  <a:pt x="297855" y="1119380"/>
                  <a:pt x="338423" y="1158860"/>
                  <a:pt x="338423" y="1158860"/>
                </a:cubicBezTo>
                <a:cubicBezTo>
                  <a:pt x="338423" y="1158860"/>
                  <a:pt x="347840" y="1178419"/>
                  <a:pt x="338060" y="1205223"/>
                </a:cubicBezTo>
                <a:cubicBezTo>
                  <a:pt x="327194" y="1235286"/>
                  <a:pt x="317415" y="1260640"/>
                  <a:pt x="312344" y="1274766"/>
                </a:cubicBezTo>
                <a:cubicBezTo>
                  <a:pt x="307273" y="1288892"/>
                  <a:pt x="329005" y="1293239"/>
                  <a:pt x="333714" y="1279113"/>
                </a:cubicBezTo>
                <a:cubicBezTo>
                  <a:pt x="338785" y="1264986"/>
                  <a:pt x="353273" y="1246514"/>
                  <a:pt x="353273" y="1246514"/>
                </a:cubicBezTo>
                <a:cubicBezTo>
                  <a:pt x="353273" y="1246514"/>
                  <a:pt x="356533" y="1281286"/>
                  <a:pt x="353997" y="1292876"/>
                </a:cubicBezTo>
                <a:cubicBezTo>
                  <a:pt x="351462" y="1304467"/>
                  <a:pt x="382612" y="1320042"/>
                  <a:pt x="380438" y="1303380"/>
                </a:cubicBezTo>
                <a:cubicBezTo>
                  <a:pt x="378265" y="1286719"/>
                  <a:pt x="378627" y="1267884"/>
                  <a:pt x="376816" y="1242168"/>
                </a:cubicBezTo>
                <a:cubicBezTo>
                  <a:pt x="375730" y="1215002"/>
                  <a:pt x="390580" y="1172986"/>
                  <a:pt x="390580" y="1172986"/>
                </a:cubicBezTo>
                <a:close/>
              </a:path>
            </a:pathLst>
          </a:custGeom>
          <a:solidFill>
            <a:srgbClr val="FFB46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42" name="Google Shape;442;p12"/>
          <p:cNvGrpSpPr/>
          <p:nvPr/>
        </p:nvGrpSpPr>
        <p:grpSpPr>
          <a:xfrm>
            <a:off x="10798379" y="2614841"/>
            <a:ext cx="991512" cy="826167"/>
            <a:chOff x="2339788" y="3945747"/>
            <a:chExt cx="1148225" cy="956747"/>
          </a:xfrm>
        </p:grpSpPr>
        <p:sp>
          <p:nvSpPr>
            <p:cNvPr id="443" name="Google Shape;443;p12"/>
            <p:cNvSpPr/>
            <p:nvPr/>
          </p:nvSpPr>
          <p:spPr>
            <a:xfrm>
              <a:off x="3273570" y="4077522"/>
              <a:ext cx="13572" cy="13726"/>
            </a:xfrm>
            <a:custGeom>
              <a:rect b="b" l="l" r="r" t="t"/>
              <a:pathLst>
                <a:path extrusionOk="0" h="13726" w="13572">
                  <a:moveTo>
                    <a:pt x="0" y="0"/>
                  </a:moveTo>
                  <a:cubicBezTo>
                    <a:pt x="0" y="0"/>
                    <a:pt x="0" y="0"/>
                    <a:pt x="0" y="0"/>
                  </a:cubicBezTo>
                  <a:cubicBezTo>
                    <a:pt x="0" y="0"/>
                    <a:pt x="0" y="0"/>
                    <a:pt x="0" y="0"/>
                  </a:cubicBezTo>
                  <a:close/>
                </a:path>
              </a:pathLst>
            </a:custGeom>
            <a:solidFill>
              <a:srgbClr val="E36A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 name="Google Shape;444;p12"/>
            <p:cNvSpPr/>
            <p:nvPr/>
          </p:nvSpPr>
          <p:spPr>
            <a:xfrm>
              <a:off x="2795217" y="4054187"/>
              <a:ext cx="692796" cy="848307"/>
            </a:xfrm>
            <a:custGeom>
              <a:rect b="b" l="l" r="r" t="t"/>
              <a:pathLst>
                <a:path extrusionOk="0" h="848307" w="692796">
                  <a:moveTo>
                    <a:pt x="67108" y="569656"/>
                  </a:moveTo>
                  <a:cubicBezTo>
                    <a:pt x="67108" y="569656"/>
                    <a:pt x="57607" y="521613"/>
                    <a:pt x="69823" y="506513"/>
                  </a:cubicBezTo>
                  <a:cubicBezTo>
                    <a:pt x="86109" y="487296"/>
                    <a:pt x="125469" y="457098"/>
                    <a:pt x="141756" y="444744"/>
                  </a:cubicBezTo>
                  <a:cubicBezTo>
                    <a:pt x="159400" y="432390"/>
                    <a:pt x="228620" y="384346"/>
                    <a:pt x="259836" y="374738"/>
                  </a:cubicBezTo>
                  <a:cubicBezTo>
                    <a:pt x="289696" y="365129"/>
                    <a:pt x="349414" y="337676"/>
                    <a:pt x="392846" y="329440"/>
                  </a:cubicBezTo>
                  <a:cubicBezTo>
                    <a:pt x="436278" y="321204"/>
                    <a:pt x="493282" y="326694"/>
                    <a:pt x="513641" y="333558"/>
                  </a:cubicBezTo>
                  <a:cubicBezTo>
                    <a:pt x="533999" y="341794"/>
                    <a:pt x="563858" y="358266"/>
                    <a:pt x="567930" y="354148"/>
                  </a:cubicBezTo>
                  <a:cubicBezTo>
                    <a:pt x="573359" y="350030"/>
                    <a:pt x="580145" y="314340"/>
                    <a:pt x="573359" y="285514"/>
                  </a:cubicBezTo>
                  <a:cubicBezTo>
                    <a:pt x="566573" y="256688"/>
                    <a:pt x="539428" y="190800"/>
                    <a:pt x="524498" y="152366"/>
                  </a:cubicBezTo>
                  <a:cubicBezTo>
                    <a:pt x="491925" y="68633"/>
                    <a:pt x="482424" y="0"/>
                    <a:pt x="482424" y="0"/>
                  </a:cubicBezTo>
                  <a:cubicBezTo>
                    <a:pt x="482424" y="0"/>
                    <a:pt x="504140" y="63143"/>
                    <a:pt x="512283" y="85105"/>
                  </a:cubicBezTo>
                  <a:cubicBezTo>
                    <a:pt x="521784" y="111186"/>
                    <a:pt x="550286" y="167465"/>
                    <a:pt x="563858" y="200409"/>
                  </a:cubicBezTo>
                  <a:cubicBezTo>
                    <a:pt x="577431" y="233353"/>
                    <a:pt x="596432" y="278651"/>
                    <a:pt x="596432" y="308850"/>
                  </a:cubicBezTo>
                  <a:cubicBezTo>
                    <a:pt x="596432" y="337676"/>
                    <a:pt x="588289" y="361011"/>
                    <a:pt x="588289" y="361011"/>
                  </a:cubicBezTo>
                  <a:cubicBezTo>
                    <a:pt x="588289" y="361011"/>
                    <a:pt x="589646" y="361011"/>
                    <a:pt x="595075" y="376110"/>
                  </a:cubicBezTo>
                  <a:cubicBezTo>
                    <a:pt x="600504" y="391210"/>
                    <a:pt x="599147" y="402191"/>
                    <a:pt x="599147" y="402191"/>
                  </a:cubicBezTo>
                  <a:cubicBezTo>
                    <a:pt x="599147" y="402191"/>
                    <a:pt x="611362" y="411800"/>
                    <a:pt x="624934" y="422781"/>
                  </a:cubicBezTo>
                  <a:cubicBezTo>
                    <a:pt x="638507" y="433762"/>
                    <a:pt x="643936" y="443371"/>
                    <a:pt x="645293" y="459843"/>
                  </a:cubicBezTo>
                  <a:cubicBezTo>
                    <a:pt x="646650" y="476315"/>
                    <a:pt x="643936" y="558675"/>
                    <a:pt x="649365" y="603973"/>
                  </a:cubicBezTo>
                  <a:cubicBezTo>
                    <a:pt x="654794" y="649271"/>
                    <a:pt x="692796" y="848307"/>
                    <a:pt x="692796" y="848307"/>
                  </a:cubicBezTo>
                  <a:cubicBezTo>
                    <a:pt x="692796" y="848307"/>
                    <a:pt x="668366" y="782419"/>
                    <a:pt x="658865" y="745357"/>
                  </a:cubicBezTo>
                  <a:cubicBezTo>
                    <a:pt x="648008" y="706923"/>
                    <a:pt x="637150" y="649271"/>
                    <a:pt x="634435" y="606718"/>
                  </a:cubicBezTo>
                  <a:cubicBezTo>
                    <a:pt x="631721" y="564165"/>
                    <a:pt x="630363" y="472197"/>
                    <a:pt x="623577" y="450234"/>
                  </a:cubicBezTo>
                  <a:cubicBezTo>
                    <a:pt x="615434" y="428272"/>
                    <a:pt x="592361" y="417290"/>
                    <a:pt x="585574" y="418663"/>
                  </a:cubicBezTo>
                  <a:cubicBezTo>
                    <a:pt x="578788" y="420036"/>
                    <a:pt x="539428" y="458470"/>
                    <a:pt x="506854" y="487296"/>
                  </a:cubicBezTo>
                  <a:cubicBezTo>
                    <a:pt x="472923" y="514750"/>
                    <a:pt x="394203" y="564165"/>
                    <a:pt x="342628" y="584755"/>
                  </a:cubicBezTo>
                  <a:cubicBezTo>
                    <a:pt x="289696" y="603973"/>
                    <a:pt x="228620" y="625935"/>
                    <a:pt x="183831" y="627308"/>
                  </a:cubicBezTo>
                  <a:cubicBezTo>
                    <a:pt x="140399" y="628681"/>
                    <a:pt x="87467" y="605345"/>
                    <a:pt x="80680" y="606718"/>
                  </a:cubicBezTo>
                  <a:cubicBezTo>
                    <a:pt x="73894" y="606718"/>
                    <a:pt x="49464" y="613581"/>
                    <a:pt x="39963" y="624563"/>
                  </a:cubicBezTo>
                  <a:cubicBezTo>
                    <a:pt x="30463" y="636917"/>
                    <a:pt x="10104" y="654761"/>
                    <a:pt x="10104" y="654761"/>
                  </a:cubicBezTo>
                  <a:lnTo>
                    <a:pt x="6032" y="631426"/>
                  </a:lnTo>
                  <a:lnTo>
                    <a:pt x="29105" y="608091"/>
                  </a:lnTo>
                  <a:cubicBezTo>
                    <a:pt x="29105" y="608091"/>
                    <a:pt x="3318" y="617699"/>
                    <a:pt x="603" y="610836"/>
                  </a:cubicBezTo>
                  <a:cubicBezTo>
                    <a:pt x="-754" y="603973"/>
                    <a:pt x="603" y="594364"/>
                    <a:pt x="603" y="594364"/>
                  </a:cubicBezTo>
                  <a:cubicBezTo>
                    <a:pt x="603" y="594364"/>
                    <a:pt x="57607" y="586128"/>
                    <a:pt x="60322" y="582010"/>
                  </a:cubicBezTo>
                  <a:cubicBezTo>
                    <a:pt x="64394" y="575147"/>
                    <a:pt x="67108" y="569656"/>
                    <a:pt x="67108" y="569656"/>
                  </a:cubicBezTo>
                </a:path>
              </a:pathLst>
            </a:custGeom>
            <a:solidFill>
              <a:srgbClr val="E36A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 name="Google Shape;445;p12"/>
            <p:cNvSpPr/>
            <p:nvPr/>
          </p:nvSpPr>
          <p:spPr>
            <a:xfrm>
              <a:off x="2339788" y="3945747"/>
              <a:ext cx="690081" cy="849679"/>
            </a:xfrm>
            <a:custGeom>
              <a:rect b="b" l="l" r="r" t="t"/>
              <a:pathLst>
                <a:path extrusionOk="0" h="849679" w="690081">
                  <a:moveTo>
                    <a:pt x="622974" y="286887"/>
                  </a:moveTo>
                  <a:cubicBezTo>
                    <a:pt x="622974" y="286887"/>
                    <a:pt x="632475" y="334930"/>
                    <a:pt x="618902" y="350030"/>
                  </a:cubicBezTo>
                  <a:cubicBezTo>
                    <a:pt x="602615" y="369247"/>
                    <a:pt x="563255" y="398073"/>
                    <a:pt x="545611" y="410427"/>
                  </a:cubicBezTo>
                  <a:cubicBezTo>
                    <a:pt x="527967" y="422781"/>
                    <a:pt x="457390" y="469452"/>
                    <a:pt x="427531" y="479060"/>
                  </a:cubicBezTo>
                  <a:cubicBezTo>
                    <a:pt x="397672" y="488669"/>
                    <a:pt x="337953" y="514749"/>
                    <a:pt x="293164" y="521613"/>
                  </a:cubicBezTo>
                  <a:cubicBezTo>
                    <a:pt x="249732" y="528476"/>
                    <a:pt x="192728" y="522985"/>
                    <a:pt x="172370" y="514749"/>
                  </a:cubicBezTo>
                  <a:cubicBezTo>
                    <a:pt x="152011" y="506514"/>
                    <a:pt x="123509" y="490042"/>
                    <a:pt x="118080" y="494160"/>
                  </a:cubicBezTo>
                  <a:cubicBezTo>
                    <a:pt x="112651" y="498278"/>
                    <a:pt x="105865" y="533967"/>
                    <a:pt x="111294" y="562793"/>
                  </a:cubicBezTo>
                  <a:cubicBezTo>
                    <a:pt x="118080" y="591619"/>
                    <a:pt x="143868" y="657507"/>
                    <a:pt x="157440" y="695941"/>
                  </a:cubicBezTo>
                  <a:cubicBezTo>
                    <a:pt x="188657" y="781047"/>
                    <a:pt x="196800" y="849680"/>
                    <a:pt x="196800" y="849680"/>
                  </a:cubicBezTo>
                  <a:cubicBezTo>
                    <a:pt x="196800" y="849680"/>
                    <a:pt x="176441" y="786537"/>
                    <a:pt x="168298" y="764575"/>
                  </a:cubicBezTo>
                  <a:cubicBezTo>
                    <a:pt x="158797" y="738494"/>
                    <a:pt x="131652" y="680842"/>
                    <a:pt x="118080" y="647898"/>
                  </a:cubicBezTo>
                  <a:cubicBezTo>
                    <a:pt x="104508" y="614954"/>
                    <a:pt x="86863" y="568283"/>
                    <a:pt x="86863" y="539457"/>
                  </a:cubicBezTo>
                  <a:cubicBezTo>
                    <a:pt x="86863" y="510632"/>
                    <a:pt x="95007" y="487296"/>
                    <a:pt x="95007" y="487296"/>
                  </a:cubicBezTo>
                  <a:cubicBezTo>
                    <a:pt x="95007" y="487296"/>
                    <a:pt x="93650" y="487296"/>
                    <a:pt x="88221" y="472197"/>
                  </a:cubicBezTo>
                  <a:cubicBezTo>
                    <a:pt x="82792" y="457098"/>
                    <a:pt x="84149" y="446116"/>
                    <a:pt x="84149" y="446116"/>
                  </a:cubicBezTo>
                  <a:cubicBezTo>
                    <a:pt x="84149" y="446116"/>
                    <a:pt x="71934" y="436508"/>
                    <a:pt x="58361" y="425526"/>
                  </a:cubicBezTo>
                  <a:cubicBezTo>
                    <a:pt x="44789" y="414545"/>
                    <a:pt x="39360" y="404936"/>
                    <a:pt x="39360" y="388464"/>
                  </a:cubicBezTo>
                  <a:cubicBezTo>
                    <a:pt x="40717" y="373365"/>
                    <a:pt x="44789" y="291005"/>
                    <a:pt x="39360" y="245707"/>
                  </a:cubicBezTo>
                  <a:cubicBezTo>
                    <a:pt x="33931" y="200409"/>
                    <a:pt x="0" y="0"/>
                    <a:pt x="0" y="0"/>
                  </a:cubicBezTo>
                  <a:cubicBezTo>
                    <a:pt x="0" y="0"/>
                    <a:pt x="23073" y="65888"/>
                    <a:pt x="32574" y="104323"/>
                  </a:cubicBezTo>
                  <a:cubicBezTo>
                    <a:pt x="42074" y="142757"/>
                    <a:pt x="51575" y="200409"/>
                    <a:pt x="54290" y="242962"/>
                  </a:cubicBezTo>
                  <a:cubicBezTo>
                    <a:pt x="57004" y="285514"/>
                    <a:pt x="55647" y="377483"/>
                    <a:pt x="62433" y="399446"/>
                  </a:cubicBezTo>
                  <a:cubicBezTo>
                    <a:pt x="70577" y="421408"/>
                    <a:pt x="92292" y="432390"/>
                    <a:pt x="99079" y="431017"/>
                  </a:cubicBezTo>
                  <a:cubicBezTo>
                    <a:pt x="105865" y="429644"/>
                    <a:pt x="145225" y="391210"/>
                    <a:pt x="179156" y="363756"/>
                  </a:cubicBezTo>
                  <a:cubicBezTo>
                    <a:pt x="213087" y="336303"/>
                    <a:pt x="293164" y="288260"/>
                    <a:pt x="346097" y="269042"/>
                  </a:cubicBezTo>
                  <a:cubicBezTo>
                    <a:pt x="399029" y="249825"/>
                    <a:pt x="461462" y="229235"/>
                    <a:pt x="504894" y="229235"/>
                  </a:cubicBezTo>
                  <a:cubicBezTo>
                    <a:pt x="548326" y="229235"/>
                    <a:pt x="599901" y="252570"/>
                    <a:pt x="608044" y="252570"/>
                  </a:cubicBezTo>
                  <a:cubicBezTo>
                    <a:pt x="614830" y="252570"/>
                    <a:pt x="639261" y="247080"/>
                    <a:pt x="650119" y="234726"/>
                  </a:cubicBezTo>
                  <a:cubicBezTo>
                    <a:pt x="659619" y="222372"/>
                    <a:pt x="679978" y="205900"/>
                    <a:pt x="679978" y="205900"/>
                  </a:cubicBezTo>
                  <a:lnTo>
                    <a:pt x="684050" y="225117"/>
                  </a:lnTo>
                  <a:lnTo>
                    <a:pt x="660977" y="248452"/>
                  </a:lnTo>
                  <a:cubicBezTo>
                    <a:pt x="660977" y="248452"/>
                    <a:pt x="686764" y="240216"/>
                    <a:pt x="689479" y="245707"/>
                  </a:cubicBezTo>
                  <a:cubicBezTo>
                    <a:pt x="690836" y="252570"/>
                    <a:pt x="689479" y="262179"/>
                    <a:pt x="689479" y="262179"/>
                  </a:cubicBezTo>
                  <a:cubicBezTo>
                    <a:pt x="689479" y="262179"/>
                    <a:pt x="632475" y="269042"/>
                    <a:pt x="629760" y="274533"/>
                  </a:cubicBezTo>
                  <a:cubicBezTo>
                    <a:pt x="625688" y="280024"/>
                    <a:pt x="622974" y="286887"/>
                    <a:pt x="622974" y="286887"/>
                  </a:cubicBezTo>
                </a:path>
              </a:pathLst>
            </a:custGeom>
            <a:solidFill>
              <a:srgbClr val="E36A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46" name="Google Shape;446;p12"/>
          <p:cNvSpPr/>
          <p:nvPr/>
        </p:nvSpPr>
        <p:spPr>
          <a:xfrm flipH="1" rot="-5854460">
            <a:off x="1647434" y="1758306"/>
            <a:ext cx="695718" cy="239159"/>
          </a:xfrm>
          <a:custGeom>
            <a:rect b="b" l="l" r="r" t="t"/>
            <a:pathLst>
              <a:path extrusionOk="0" h="606138" w="1748636">
                <a:moveTo>
                  <a:pt x="1410953" y="246526"/>
                </a:moveTo>
                <a:cubicBezTo>
                  <a:pt x="1237102" y="163283"/>
                  <a:pt x="724463" y="-16827"/>
                  <a:pt x="0" y="1269"/>
                </a:cubicBezTo>
                <a:cubicBezTo>
                  <a:pt x="46657" y="330459"/>
                  <a:pt x="168657" y="158851"/>
                  <a:pt x="69651" y="323424"/>
                </a:cubicBezTo>
                <a:cubicBezTo>
                  <a:pt x="696547" y="271794"/>
                  <a:pt x="1118866" y="320557"/>
                  <a:pt x="1365396" y="408603"/>
                </a:cubicBezTo>
                <a:lnTo>
                  <a:pt x="1293357" y="606138"/>
                </a:lnTo>
                <a:lnTo>
                  <a:pt x="1748636" y="425892"/>
                </a:lnTo>
                <a:lnTo>
                  <a:pt x="1437299" y="63069"/>
                </a:lnTo>
                <a:lnTo>
                  <a:pt x="1410953" y="246526"/>
                </a:lnTo>
                <a:close/>
              </a:path>
            </a:pathLst>
          </a:custGeom>
          <a:gradFill>
            <a:gsLst>
              <a:gs pos="0">
                <a:srgbClr val="1995FE">
                  <a:alpha val="0"/>
                </a:srgbClr>
              </a:gs>
              <a:gs pos="27000">
                <a:srgbClr val="1995FE"/>
              </a:gs>
              <a:gs pos="52999">
                <a:srgbClr val="1EB3FF">
                  <a:alpha val="90980"/>
                </a:srgbClr>
              </a:gs>
              <a:gs pos="85000">
                <a:srgbClr val="27E9FF"/>
              </a:gs>
              <a:gs pos="100000">
                <a:srgbClr val="27E9FF"/>
              </a:gs>
            </a:gsLst>
            <a:lin ang="0" scaled="0"/>
          </a:gradFill>
          <a:ln>
            <a:noFill/>
          </a:ln>
        </p:spPr>
        <p:txBody>
          <a:bodyPr anchorCtr="0" anchor="ctr" bIns="31450" lIns="62900" spcFirstLastPara="1" rIns="62900" wrap="square" tIns="31450">
            <a:noAutofit/>
          </a:bodyPr>
          <a:lstStyle/>
          <a:p>
            <a:pPr indent="0" lvl="0" marL="0" marR="0" rtl="0" algn="ctr">
              <a:spcBef>
                <a:spcPts val="0"/>
              </a:spcBef>
              <a:spcAft>
                <a:spcPts val="0"/>
              </a:spcAft>
              <a:buNone/>
            </a:pPr>
            <a:r>
              <a:t/>
            </a:r>
            <a:endParaRPr sz="1238">
              <a:solidFill>
                <a:srgbClr val="FFFFFF"/>
              </a:solidFill>
              <a:latin typeface="Calibri"/>
              <a:ea typeface="Calibri"/>
              <a:cs typeface="Calibri"/>
              <a:sym typeface="Calibri"/>
            </a:endParaRPr>
          </a:p>
        </p:txBody>
      </p:sp>
      <p:grpSp>
        <p:nvGrpSpPr>
          <p:cNvPr id="447" name="Google Shape;447;p12"/>
          <p:cNvGrpSpPr/>
          <p:nvPr/>
        </p:nvGrpSpPr>
        <p:grpSpPr>
          <a:xfrm flipH="1">
            <a:off x="828031" y="5111198"/>
            <a:ext cx="2289857" cy="1689345"/>
            <a:chOff x="-4570050" y="157065"/>
            <a:chExt cx="2895244" cy="1777373"/>
          </a:xfrm>
        </p:grpSpPr>
        <p:sp>
          <p:nvSpPr>
            <p:cNvPr id="448" name="Google Shape;448;p12"/>
            <p:cNvSpPr/>
            <p:nvPr/>
          </p:nvSpPr>
          <p:spPr>
            <a:xfrm rot="265246">
              <a:off x="-4513776" y="261979"/>
              <a:ext cx="2782696" cy="1567545"/>
            </a:xfrm>
            <a:prstGeom prst="ellipse">
              <a:avLst/>
            </a:prstGeom>
            <a:solidFill>
              <a:srgbClr val="27E9FF">
                <a:alpha val="7882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49" name="Google Shape;449;p12"/>
            <p:cNvSpPr/>
            <p:nvPr/>
          </p:nvSpPr>
          <p:spPr>
            <a:xfrm>
              <a:off x="-4419347" y="269225"/>
              <a:ext cx="2632129" cy="1554873"/>
            </a:xfrm>
            <a:prstGeom prst="ellipse">
              <a:avLst/>
            </a:prstGeom>
            <a:solidFill>
              <a:schemeClr val="lt1"/>
            </a:solidFill>
            <a:ln cap="flat" cmpd="sng" w="762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450" name="Google Shape;450;p12"/>
          <p:cNvSpPr/>
          <p:nvPr/>
        </p:nvSpPr>
        <p:spPr>
          <a:xfrm rot="-810932">
            <a:off x="9267234" y="2710159"/>
            <a:ext cx="1182794" cy="463355"/>
          </a:xfrm>
          <a:custGeom>
            <a:rect b="b" l="l" r="r" t="t"/>
            <a:pathLst>
              <a:path extrusionOk="0" h="560333" w="1787126">
                <a:moveTo>
                  <a:pt x="1439004" y="260407"/>
                </a:moveTo>
                <a:cubicBezTo>
                  <a:pt x="1265153" y="177164"/>
                  <a:pt x="724463" y="-16912"/>
                  <a:pt x="0" y="1184"/>
                </a:cubicBezTo>
                <a:cubicBezTo>
                  <a:pt x="46657" y="330374"/>
                  <a:pt x="168657" y="158766"/>
                  <a:pt x="69651" y="323339"/>
                </a:cubicBezTo>
                <a:cubicBezTo>
                  <a:pt x="696547" y="271709"/>
                  <a:pt x="1118866" y="320472"/>
                  <a:pt x="1365396" y="408518"/>
                </a:cubicBezTo>
                <a:lnTo>
                  <a:pt x="1272954" y="560333"/>
                </a:lnTo>
                <a:lnTo>
                  <a:pt x="1787126" y="439509"/>
                </a:lnTo>
                <a:lnTo>
                  <a:pt x="1464713" y="47274"/>
                </a:lnTo>
                <a:cubicBezTo>
                  <a:pt x="1455931" y="108426"/>
                  <a:pt x="1447786" y="199255"/>
                  <a:pt x="1439004" y="260407"/>
                </a:cubicBezTo>
                <a:close/>
              </a:path>
            </a:pathLst>
          </a:custGeom>
          <a:gradFill>
            <a:gsLst>
              <a:gs pos="0">
                <a:srgbClr val="FFB466">
                  <a:alpha val="0"/>
                </a:srgbClr>
              </a:gs>
              <a:gs pos="10000">
                <a:srgbClr val="FFB466">
                  <a:alpha val="0"/>
                </a:srgbClr>
              </a:gs>
              <a:gs pos="22000">
                <a:srgbClr val="FFC615">
                  <a:alpha val="80784"/>
                </a:srgbClr>
              </a:gs>
              <a:gs pos="36000">
                <a:srgbClr val="FF6E58"/>
              </a:gs>
              <a:gs pos="66000">
                <a:srgbClr val="FF6E58"/>
              </a:gs>
              <a:gs pos="91000">
                <a:srgbClr val="FFC615"/>
              </a:gs>
              <a:gs pos="100000">
                <a:srgbClr val="FFC615"/>
              </a:gs>
            </a:gsLst>
            <a:lin ang="0" scaled="0"/>
          </a:gradFill>
          <a:ln>
            <a:noFill/>
          </a:ln>
        </p:spPr>
        <p:txBody>
          <a:bodyPr anchorCtr="0" anchor="ctr" bIns="31450" lIns="62900" spcFirstLastPara="1" rIns="62900" wrap="square" tIns="31450">
            <a:noAutofit/>
          </a:bodyPr>
          <a:lstStyle/>
          <a:p>
            <a:pPr indent="0" lvl="0" marL="0" marR="0" rtl="0" algn="ctr">
              <a:spcBef>
                <a:spcPts val="0"/>
              </a:spcBef>
              <a:spcAft>
                <a:spcPts val="0"/>
              </a:spcAft>
              <a:buNone/>
            </a:pPr>
            <a:r>
              <a:t/>
            </a:r>
            <a:endParaRPr sz="1238">
              <a:solidFill>
                <a:srgbClr val="FFFFFF"/>
              </a:solidFill>
              <a:latin typeface="Calibri"/>
              <a:ea typeface="Calibri"/>
              <a:cs typeface="Calibri"/>
              <a:sym typeface="Calibri"/>
            </a:endParaRPr>
          </a:p>
        </p:txBody>
      </p:sp>
      <p:sp>
        <p:nvSpPr>
          <p:cNvPr id="451" name="Google Shape;451;p12"/>
          <p:cNvSpPr txBox="1"/>
          <p:nvPr/>
        </p:nvSpPr>
        <p:spPr>
          <a:xfrm>
            <a:off x="155174" y="2450542"/>
            <a:ext cx="1693831" cy="830997"/>
          </a:xfrm>
          <a:prstGeom prst="rect">
            <a:avLst/>
          </a:prstGeom>
          <a:noFill/>
          <a:ln>
            <a:noFill/>
          </a:ln>
          <a:effectLst>
            <a:outerShdw blurRad="25400" rotWithShape="0" algn="tl" dir="2700000" dist="12700">
              <a:srgbClr val="000000">
                <a:alpha val="69803"/>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FFFFFF"/>
                </a:solidFill>
                <a:latin typeface="Calibri"/>
                <a:ea typeface="Calibri"/>
                <a:cs typeface="Calibri"/>
                <a:sym typeface="Calibri"/>
              </a:rPr>
              <a:t>Energy-rich, ice-associated diatom production</a:t>
            </a:r>
            <a:endParaRPr sz="1600">
              <a:solidFill>
                <a:srgbClr val="FFFFFF"/>
              </a:solidFill>
              <a:latin typeface="Calibri"/>
              <a:ea typeface="Calibri"/>
              <a:cs typeface="Calibri"/>
              <a:sym typeface="Calibri"/>
            </a:endParaRPr>
          </a:p>
        </p:txBody>
      </p:sp>
      <p:sp>
        <p:nvSpPr>
          <p:cNvPr id="452" name="Google Shape;452;p12"/>
          <p:cNvSpPr/>
          <p:nvPr/>
        </p:nvSpPr>
        <p:spPr>
          <a:xfrm>
            <a:off x="10934102" y="5295870"/>
            <a:ext cx="1159488" cy="1282015"/>
          </a:xfrm>
          <a:prstGeom prst="roundRect">
            <a:avLst>
              <a:gd fmla="val 28018" name="adj"/>
            </a:avLst>
          </a:prstGeom>
          <a:solidFill>
            <a:schemeClr val="dk2"/>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600">
                <a:solidFill>
                  <a:srgbClr val="FFFFFF"/>
                </a:solidFill>
                <a:latin typeface="Calibri"/>
                <a:ea typeface="Calibri"/>
                <a:cs typeface="Calibri"/>
                <a:sym typeface="Calibri"/>
              </a:rPr>
              <a:t>Reduced juvenile snow crab condition</a:t>
            </a:r>
            <a:endParaRPr sz="1600">
              <a:solidFill>
                <a:srgbClr val="FFFFFF"/>
              </a:solidFill>
              <a:latin typeface="Calibri"/>
              <a:ea typeface="Calibri"/>
              <a:cs typeface="Calibri"/>
              <a:sym typeface="Calibri"/>
            </a:endParaRPr>
          </a:p>
        </p:txBody>
      </p:sp>
      <p:sp>
        <p:nvSpPr>
          <p:cNvPr id="453" name="Google Shape;453;p12"/>
          <p:cNvSpPr/>
          <p:nvPr/>
        </p:nvSpPr>
        <p:spPr>
          <a:xfrm>
            <a:off x="1244815" y="3665467"/>
            <a:ext cx="914867" cy="826916"/>
          </a:xfrm>
          <a:prstGeom prst="roundRect">
            <a:avLst>
              <a:gd fmla="val 28018" name="adj"/>
            </a:avLst>
          </a:prstGeom>
          <a:solidFill>
            <a:schemeClr val="dk2"/>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600">
                <a:solidFill>
                  <a:srgbClr val="FFFFFF"/>
                </a:solidFill>
                <a:latin typeface="Calibri"/>
                <a:ea typeface="Calibri"/>
                <a:cs typeface="Calibri"/>
                <a:sym typeface="Calibri"/>
              </a:rPr>
              <a:t>Diatom flux to benthos</a:t>
            </a:r>
            <a:endParaRPr sz="1600">
              <a:solidFill>
                <a:srgbClr val="FFFFFF"/>
              </a:solidFill>
              <a:latin typeface="Calibri"/>
              <a:ea typeface="Calibri"/>
              <a:cs typeface="Calibri"/>
              <a:sym typeface="Calibri"/>
            </a:endParaRPr>
          </a:p>
        </p:txBody>
      </p:sp>
      <p:grpSp>
        <p:nvGrpSpPr>
          <p:cNvPr id="454" name="Google Shape;454;p12"/>
          <p:cNvGrpSpPr/>
          <p:nvPr/>
        </p:nvGrpSpPr>
        <p:grpSpPr>
          <a:xfrm flipH="1" rot="239988">
            <a:off x="1844558" y="2145193"/>
            <a:ext cx="1689424" cy="1386945"/>
            <a:chOff x="-4570050" y="157065"/>
            <a:chExt cx="2895244" cy="1777373"/>
          </a:xfrm>
        </p:grpSpPr>
        <p:sp>
          <p:nvSpPr>
            <p:cNvPr id="455" name="Google Shape;455;p12"/>
            <p:cNvSpPr/>
            <p:nvPr/>
          </p:nvSpPr>
          <p:spPr>
            <a:xfrm rot="265246">
              <a:off x="-4513776" y="261979"/>
              <a:ext cx="2782696" cy="1567545"/>
            </a:xfrm>
            <a:prstGeom prst="ellipse">
              <a:avLst/>
            </a:prstGeom>
            <a:solidFill>
              <a:srgbClr val="27E9FF">
                <a:alpha val="7882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6" name="Google Shape;456;p12"/>
            <p:cNvSpPr/>
            <p:nvPr/>
          </p:nvSpPr>
          <p:spPr>
            <a:xfrm>
              <a:off x="-4419349" y="269224"/>
              <a:ext cx="2632130" cy="1554874"/>
            </a:xfrm>
            <a:prstGeom prst="ellipse">
              <a:avLst/>
            </a:prstGeom>
            <a:solidFill>
              <a:schemeClr val="lt1"/>
            </a:solidFill>
            <a:ln cap="flat" cmpd="sng" w="762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grpSp>
        <p:nvGrpSpPr>
          <p:cNvPr id="457" name="Google Shape;457;p12"/>
          <p:cNvGrpSpPr/>
          <p:nvPr/>
        </p:nvGrpSpPr>
        <p:grpSpPr>
          <a:xfrm>
            <a:off x="2145094" y="2212705"/>
            <a:ext cx="1239908" cy="1170584"/>
            <a:chOff x="305475" y="624905"/>
            <a:chExt cx="1612159" cy="1522024"/>
          </a:xfrm>
        </p:grpSpPr>
        <p:grpSp>
          <p:nvGrpSpPr>
            <p:cNvPr id="458" name="Google Shape;458;p12"/>
            <p:cNvGrpSpPr/>
            <p:nvPr/>
          </p:nvGrpSpPr>
          <p:grpSpPr>
            <a:xfrm>
              <a:off x="305475" y="667755"/>
              <a:ext cx="926193" cy="1479174"/>
              <a:chOff x="305475" y="667755"/>
              <a:chExt cx="926193" cy="1479174"/>
            </a:xfrm>
          </p:grpSpPr>
          <p:sp>
            <p:nvSpPr>
              <p:cNvPr id="459" name="Google Shape;459;p12"/>
              <p:cNvSpPr/>
              <p:nvPr/>
            </p:nvSpPr>
            <p:spPr>
              <a:xfrm>
                <a:off x="305475" y="667755"/>
                <a:ext cx="797582" cy="1431507"/>
              </a:xfrm>
              <a:custGeom>
                <a:rect b="b" l="l" r="r" t="t"/>
                <a:pathLst>
                  <a:path extrusionOk="0" h="1431507" w="797582">
                    <a:moveTo>
                      <a:pt x="666135" y="255498"/>
                    </a:moveTo>
                    <a:cubicBezTo>
                      <a:pt x="655225" y="292550"/>
                      <a:pt x="637008" y="336365"/>
                      <a:pt x="617464" y="332365"/>
                    </a:cubicBezTo>
                    <a:cubicBezTo>
                      <a:pt x="597919" y="328364"/>
                      <a:pt x="572303" y="318458"/>
                      <a:pt x="579513" y="288836"/>
                    </a:cubicBezTo>
                    <a:cubicBezTo>
                      <a:pt x="585965" y="263945"/>
                      <a:pt x="595528" y="239973"/>
                      <a:pt x="607976" y="217493"/>
                    </a:cubicBezTo>
                    <a:cubicBezTo>
                      <a:pt x="617464" y="198443"/>
                      <a:pt x="643080" y="191109"/>
                      <a:pt x="658545" y="203777"/>
                    </a:cubicBezTo>
                    <a:cubicBezTo>
                      <a:pt x="660692" y="205852"/>
                      <a:pt x="662487" y="208265"/>
                      <a:pt x="663858" y="210921"/>
                    </a:cubicBezTo>
                    <a:cubicBezTo>
                      <a:pt x="675433" y="219494"/>
                      <a:pt x="673346" y="232638"/>
                      <a:pt x="666230" y="255498"/>
                    </a:cubicBezTo>
                    <a:moveTo>
                      <a:pt x="594219" y="417423"/>
                    </a:moveTo>
                    <a:cubicBezTo>
                      <a:pt x="584731" y="450189"/>
                      <a:pt x="574390" y="477431"/>
                      <a:pt x="542891" y="482765"/>
                    </a:cubicBezTo>
                    <a:cubicBezTo>
                      <a:pt x="526932" y="485506"/>
                      <a:pt x="511781" y="474739"/>
                      <a:pt x="509050" y="458717"/>
                    </a:cubicBezTo>
                    <a:cubicBezTo>
                      <a:pt x="508250" y="454019"/>
                      <a:pt x="508598" y="449198"/>
                      <a:pt x="510064" y="444665"/>
                    </a:cubicBezTo>
                    <a:cubicBezTo>
                      <a:pt x="515801" y="422649"/>
                      <a:pt x="524313" y="401459"/>
                      <a:pt x="535396" y="381609"/>
                    </a:cubicBezTo>
                    <a:cubicBezTo>
                      <a:pt x="544219" y="364559"/>
                      <a:pt x="566136" y="358082"/>
                      <a:pt x="579513" y="369036"/>
                    </a:cubicBezTo>
                    <a:cubicBezTo>
                      <a:pt x="581330" y="370896"/>
                      <a:pt x="582864" y="373015"/>
                      <a:pt x="584067" y="375323"/>
                    </a:cubicBezTo>
                    <a:cubicBezTo>
                      <a:pt x="594124" y="382657"/>
                      <a:pt x="600196" y="396944"/>
                      <a:pt x="594219" y="417042"/>
                    </a:cubicBezTo>
                    <a:moveTo>
                      <a:pt x="529608" y="567823"/>
                    </a:moveTo>
                    <a:cubicBezTo>
                      <a:pt x="520120" y="600684"/>
                      <a:pt x="515187" y="633641"/>
                      <a:pt x="483214" y="638594"/>
                    </a:cubicBezTo>
                    <a:cubicBezTo>
                      <a:pt x="466684" y="641087"/>
                      <a:pt x="451271" y="629656"/>
                      <a:pt x="448787" y="613062"/>
                    </a:cubicBezTo>
                    <a:cubicBezTo>
                      <a:pt x="448159" y="608866"/>
                      <a:pt x="448412" y="604585"/>
                      <a:pt x="449532" y="600494"/>
                    </a:cubicBezTo>
                    <a:cubicBezTo>
                      <a:pt x="455145" y="578421"/>
                      <a:pt x="463630" y="557188"/>
                      <a:pt x="474770" y="537343"/>
                    </a:cubicBezTo>
                    <a:cubicBezTo>
                      <a:pt x="481949" y="522131"/>
                      <a:pt x="500053" y="515641"/>
                      <a:pt x="515206" y="522849"/>
                    </a:cubicBezTo>
                    <a:cubicBezTo>
                      <a:pt x="516652" y="523537"/>
                      <a:pt x="518042" y="524338"/>
                      <a:pt x="519361" y="525246"/>
                    </a:cubicBezTo>
                    <a:cubicBezTo>
                      <a:pt x="521268" y="527109"/>
                      <a:pt x="522869" y="529263"/>
                      <a:pt x="524105" y="531628"/>
                    </a:cubicBezTo>
                    <a:cubicBezTo>
                      <a:pt x="534352" y="539153"/>
                      <a:pt x="535585" y="547916"/>
                      <a:pt x="529608" y="568013"/>
                    </a:cubicBezTo>
                    <a:moveTo>
                      <a:pt x="466895" y="721271"/>
                    </a:moveTo>
                    <a:cubicBezTo>
                      <a:pt x="457407" y="754608"/>
                      <a:pt x="439381" y="769943"/>
                      <a:pt x="414238" y="786993"/>
                    </a:cubicBezTo>
                    <a:cubicBezTo>
                      <a:pt x="398204" y="797947"/>
                      <a:pt x="379039" y="769943"/>
                      <a:pt x="385206" y="743369"/>
                    </a:cubicBezTo>
                    <a:cubicBezTo>
                      <a:pt x="391373" y="716794"/>
                      <a:pt x="404181" y="699363"/>
                      <a:pt x="415851" y="677170"/>
                    </a:cubicBezTo>
                    <a:cubicBezTo>
                      <a:pt x="425339" y="659930"/>
                      <a:pt x="436250" y="659739"/>
                      <a:pt x="450481" y="671360"/>
                    </a:cubicBezTo>
                    <a:cubicBezTo>
                      <a:pt x="452450" y="673285"/>
                      <a:pt x="454114" y="675501"/>
                      <a:pt x="455415" y="677932"/>
                    </a:cubicBezTo>
                    <a:cubicBezTo>
                      <a:pt x="468201" y="688348"/>
                      <a:pt x="472839" y="705853"/>
                      <a:pt x="466895" y="721271"/>
                    </a:cubicBezTo>
                    <a:moveTo>
                      <a:pt x="389476" y="870718"/>
                    </a:moveTo>
                    <a:cubicBezTo>
                      <a:pt x="379988" y="904055"/>
                      <a:pt x="361961" y="919391"/>
                      <a:pt x="336819" y="936440"/>
                    </a:cubicBezTo>
                    <a:cubicBezTo>
                      <a:pt x="320785" y="947394"/>
                      <a:pt x="301620" y="919391"/>
                      <a:pt x="307787" y="892816"/>
                    </a:cubicBezTo>
                    <a:cubicBezTo>
                      <a:pt x="313954" y="866241"/>
                      <a:pt x="326762" y="848810"/>
                      <a:pt x="338432" y="826141"/>
                    </a:cubicBezTo>
                    <a:cubicBezTo>
                      <a:pt x="347445" y="808901"/>
                      <a:pt x="358830" y="808710"/>
                      <a:pt x="373062" y="820331"/>
                    </a:cubicBezTo>
                    <a:cubicBezTo>
                      <a:pt x="375031" y="822283"/>
                      <a:pt x="376723" y="824493"/>
                      <a:pt x="378090" y="826903"/>
                    </a:cubicBezTo>
                    <a:cubicBezTo>
                      <a:pt x="390843" y="837342"/>
                      <a:pt x="395440" y="854849"/>
                      <a:pt x="389476" y="870242"/>
                    </a:cubicBezTo>
                    <a:moveTo>
                      <a:pt x="311772" y="1023499"/>
                    </a:moveTo>
                    <a:cubicBezTo>
                      <a:pt x="302284" y="1056836"/>
                      <a:pt x="284163" y="1072172"/>
                      <a:pt x="259115" y="1089221"/>
                    </a:cubicBezTo>
                    <a:cubicBezTo>
                      <a:pt x="243081" y="1100175"/>
                      <a:pt x="223916" y="1072172"/>
                      <a:pt x="230083" y="1045597"/>
                    </a:cubicBezTo>
                    <a:cubicBezTo>
                      <a:pt x="236250" y="1019022"/>
                      <a:pt x="249058" y="1001591"/>
                      <a:pt x="260728" y="978922"/>
                    </a:cubicBezTo>
                    <a:cubicBezTo>
                      <a:pt x="269647" y="961682"/>
                      <a:pt x="281127" y="961491"/>
                      <a:pt x="295358" y="973112"/>
                    </a:cubicBezTo>
                    <a:cubicBezTo>
                      <a:pt x="297297" y="975064"/>
                      <a:pt x="298958" y="977274"/>
                      <a:pt x="300292" y="979684"/>
                    </a:cubicBezTo>
                    <a:cubicBezTo>
                      <a:pt x="313078" y="990104"/>
                      <a:pt x="317716" y="1007602"/>
                      <a:pt x="311772" y="1023023"/>
                    </a:cubicBezTo>
                    <a:moveTo>
                      <a:pt x="223062" y="1190282"/>
                    </a:moveTo>
                    <a:cubicBezTo>
                      <a:pt x="213575" y="1223714"/>
                      <a:pt x="195453" y="1238954"/>
                      <a:pt x="170406" y="1256004"/>
                    </a:cubicBezTo>
                    <a:cubicBezTo>
                      <a:pt x="154372" y="1266958"/>
                      <a:pt x="135207" y="1239050"/>
                      <a:pt x="141374" y="1212380"/>
                    </a:cubicBezTo>
                    <a:cubicBezTo>
                      <a:pt x="147541" y="1185710"/>
                      <a:pt x="160349" y="1168374"/>
                      <a:pt x="172019" y="1146276"/>
                    </a:cubicBezTo>
                    <a:cubicBezTo>
                      <a:pt x="181032" y="1128941"/>
                      <a:pt x="192417" y="1128750"/>
                      <a:pt x="206649" y="1140466"/>
                    </a:cubicBezTo>
                    <a:cubicBezTo>
                      <a:pt x="208614" y="1142361"/>
                      <a:pt x="210278" y="1144543"/>
                      <a:pt x="211582" y="1146943"/>
                    </a:cubicBezTo>
                    <a:cubicBezTo>
                      <a:pt x="224369" y="1157363"/>
                      <a:pt x="229006" y="1174861"/>
                      <a:pt x="223062" y="1190282"/>
                    </a:cubicBezTo>
                    <a:moveTo>
                      <a:pt x="796306" y="123482"/>
                    </a:moveTo>
                    <a:cubicBezTo>
                      <a:pt x="798773" y="110813"/>
                      <a:pt x="798393" y="45948"/>
                      <a:pt x="788052" y="118814"/>
                    </a:cubicBezTo>
                    <a:cubicBezTo>
                      <a:pt x="780462" y="172345"/>
                      <a:pt x="716799" y="196824"/>
                      <a:pt x="677521" y="180060"/>
                    </a:cubicBezTo>
                    <a:cubicBezTo>
                      <a:pt x="620595" y="156057"/>
                      <a:pt x="639570" y="54521"/>
                      <a:pt x="672872" y="20421"/>
                    </a:cubicBezTo>
                    <a:cubicBezTo>
                      <a:pt x="706173" y="-13678"/>
                      <a:pt x="674295" y="3276"/>
                      <a:pt x="666800" y="11849"/>
                    </a:cubicBezTo>
                    <a:cubicBezTo>
                      <a:pt x="634542" y="48710"/>
                      <a:pt x="616420" y="117386"/>
                      <a:pt x="638337" y="164249"/>
                    </a:cubicBezTo>
                    <a:cubicBezTo>
                      <a:pt x="632075" y="157295"/>
                      <a:pt x="628849" y="159296"/>
                      <a:pt x="617179" y="182060"/>
                    </a:cubicBezTo>
                    <a:cubicBezTo>
                      <a:pt x="595832" y="224732"/>
                      <a:pt x="576193" y="268357"/>
                      <a:pt x="557407" y="312458"/>
                    </a:cubicBezTo>
                    <a:cubicBezTo>
                      <a:pt x="552758" y="310457"/>
                      <a:pt x="547919" y="308648"/>
                      <a:pt x="543555" y="307028"/>
                    </a:cubicBezTo>
                    <a:cubicBezTo>
                      <a:pt x="531695" y="295694"/>
                      <a:pt x="479039" y="230828"/>
                      <a:pt x="468223" y="217684"/>
                    </a:cubicBezTo>
                    <a:cubicBezTo>
                      <a:pt x="463290" y="211683"/>
                      <a:pt x="455889" y="224447"/>
                      <a:pt x="460443" y="230066"/>
                    </a:cubicBezTo>
                    <a:cubicBezTo>
                      <a:pt x="464997" y="235686"/>
                      <a:pt x="511676" y="293789"/>
                      <a:pt x="517084" y="299218"/>
                    </a:cubicBezTo>
                    <a:cubicBezTo>
                      <a:pt x="503859" y="296701"/>
                      <a:pt x="490485" y="295047"/>
                      <a:pt x="477047" y="294265"/>
                    </a:cubicBezTo>
                    <a:cubicBezTo>
                      <a:pt x="469741" y="294265"/>
                      <a:pt x="468792" y="308743"/>
                      <a:pt x="475718" y="309219"/>
                    </a:cubicBezTo>
                    <a:cubicBezTo>
                      <a:pt x="494846" y="309615"/>
                      <a:pt x="513899" y="311752"/>
                      <a:pt x="532644" y="315601"/>
                    </a:cubicBezTo>
                    <a:cubicBezTo>
                      <a:pt x="538242" y="321316"/>
                      <a:pt x="544029" y="326840"/>
                      <a:pt x="549817" y="332079"/>
                    </a:cubicBezTo>
                    <a:cubicBezTo>
                      <a:pt x="530842" y="378656"/>
                      <a:pt x="511866" y="425615"/>
                      <a:pt x="492891" y="472668"/>
                    </a:cubicBezTo>
                    <a:cubicBezTo>
                      <a:pt x="490424" y="471716"/>
                      <a:pt x="487957" y="470573"/>
                      <a:pt x="485491" y="469715"/>
                    </a:cubicBezTo>
                    <a:cubicBezTo>
                      <a:pt x="473365" y="458142"/>
                      <a:pt x="461958" y="445831"/>
                      <a:pt x="451335" y="432854"/>
                    </a:cubicBezTo>
                    <a:cubicBezTo>
                      <a:pt x="446496" y="426853"/>
                      <a:pt x="439001" y="439521"/>
                      <a:pt x="443650" y="445141"/>
                    </a:cubicBezTo>
                    <a:cubicBezTo>
                      <a:pt x="448299" y="450761"/>
                      <a:pt x="453138" y="456857"/>
                      <a:pt x="458356" y="462572"/>
                    </a:cubicBezTo>
                    <a:cubicBezTo>
                      <a:pt x="445548" y="460000"/>
                      <a:pt x="366421" y="443522"/>
                      <a:pt x="352474" y="442188"/>
                    </a:cubicBezTo>
                    <a:cubicBezTo>
                      <a:pt x="345168" y="442188"/>
                      <a:pt x="344125" y="456761"/>
                      <a:pt x="351051" y="457238"/>
                    </a:cubicBezTo>
                    <a:cubicBezTo>
                      <a:pt x="369362" y="458476"/>
                      <a:pt x="455415" y="474287"/>
                      <a:pt x="473536" y="478955"/>
                    </a:cubicBezTo>
                    <a:cubicBezTo>
                      <a:pt x="477521" y="482955"/>
                      <a:pt x="481601" y="486956"/>
                      <a:pt x="485680" y="490766"/>
                    </a:cubicBezTo>
                    <a:cubicBezTo>
                      <a:pt x="475877" y="515340"/>
                      <a:pt x="466072" y="539851"/>
                      <a:pt x="456269" y="564299"/>
                    </a:cubicBezTo>
                    <a:cubicBezTo>
                      <a:pt x="447255" y="584587"/>
                      <a:pt x="438147" y="604685"/>
                      <a:pt x="429229" y="624973"/>
                    </a:cubicBezTo>
                    <a:lnTo>
                      <a:pt x="425813" y="623544"/>
                    </a:lnTo>
                    <a:cubicBezTo>
                      <a:pt x="413954" y="612209"/>
                      <a:pt x="361297" y="547344"/>
                      <a:pt x="350481" y="534295"/>
                    </a:cubicBezTo>
                    <a:cubicBezTo>
                      <a:pt x="345548" y="528294"/>
                      <a:pt x="338147" y="541058"/>
                      <a:pt x="342701" y="546677"/>
                    </a:cubicBezTo>
                    <a:cubicBezTo>
                      <a:pt x="347256" y="552297"/>
                      <a:pt x="393650" y="610685"/>
                      <a:pt x="398679" y="616400"/>
                    </a:cubicBezTo>
                    <a:cubicBezTo>
                      <a:pt x="385456" y="613852"/>
                      <a:pt x="372081" y="612166"/>
                      <a:pt x="358641" y="611352"/>
                    </a:cubicBezTo>
                    <a:cubicBezTo>
                      <a:pt x="351335" y="611352"/>
                      <a:pt x="350386" y="625925"/>
                      <a:pt x="357312" y="626402"/>
                    </a:cubicBezTo>
                    <a:cubicBezTo>
                      <a:pt x="376444" y="626750"/>
                      <a:pt x="395501" y="628887"/>
                      <a:pt x="414238" y="632783"/>
                    </a:cubicBezTo>
                    <a:cubicBezTo>
                      <a:pt x="416895" y="635546"/>
                      <a:pt x="419741" y="638117"/>
                      <a:pt x="422493" y="640784"/>
                    </a:cubicBezTo>
                    <a:cubicBezTo>
                      <a:pt x="404276" y="681869"/>
                      <a:pt x="385996" y="722826"/>
                      <a:pt x="367654" y="763657"/>
                    </a:cubicBezTo>
                    <a:cubicBezTo>
                      <a:pt x="365377" y="768419"/>
                      <a:pt x="363100" y="773182"/>
                      <a:pt x="360728" y="777373"/>
                    </a:cubicBezTo>
                    <a:cubicBezTo>
                      <a:pt x="356743" y="775658"/>
                      <a:pt x="352758" y="774039"/>
                      <a:pt x="348774" y="772610"/>
                    </a:cubicBezTo>
                    <a:cubicBezTo>
                      <a:pt x="336914" y="761276"/>
                      <a:pt x="284258" y="696410"/>
                      <a:pt x="273442" y="683361"/>
                    </a:cubicBezTo>
                    <a:cubicBezTo>
                      <a:pt x="268603" y="677360"/>
                      <a:pt x="261108" y="690029"/>
                      <a:pt x="265662" y="695744"/>
                    </a:cubicBezTo>
                    <a:cubicBezTo>
                      <a:pt x="270216" y="701459"/>
                      <a:pt x="316610" y="759752"/>
                      <a:pt x="321639" y="765467"/>
                    </a:cubicBezTo>
                    <a:cubicBezTo>
                      <a:pt x="308416" y="762918"/>
                      <a:pt x="295041" y="761231"/>
                      <a:pt x="281601" y="760418"/>
                    </a:cubicBezTo>
                    <a:cubicBezTo>
                      <a:pt x="274296" y="760418"/>
                      <a:pt x="273347" y="774992"/>
                      <a:pt x="280273" y="775468"/>
                    </a:cubicBezTo>
                    <a:cubicBezTo>
                      <a:pt x="299405" y="775811"/>
                      <a:pt x="318462" y="777944"/>
                      <a:pt x="337199" y="781850"/>
                    </a:cubicBezTo>
                    <a:cubicBezTo>
                      <a:pt x="341942" y="786612"/>
                      <a:pt x="346686" y="791375"/>
                      <a:pt x="351715" y="795851"/>
                    </a:cubicBezTo>
                    <a:cubicBezTo>
                      <a:pt x="326762" y="844048"/>
                      <a:pt x="303423" y="885672"/>
                      <a:pt x="280652" y="925201"/>
                    </a:cubicBezTo>
                    <a:cubicBezTo>
                      <a:pt x="277711" y="924058"/>
                      <a:pt x="274770" y="922724"/>
                      <a:pt x="271734" y="921677"/>
                    </a:cubicBezTo>
                    <a:cubicBezTo>
                      <a:pt x="259874" y="910342"/>
                      <a:pt x="207313" y="845477"/>
                      <a:pt x="196402" y="832427"/>
                    </a:cubicBezTo>
                    <a:cubicBezTo>
                      <a:pt x="191563" y="826427"/>
                      <a:pt x="184068" y="839095"/>
                      <a:pt x="188717" y="844715"/>
                    </a:cubicBezTo>
                    <a:cubicBezTo>
                      <a:pt x="193366" y="850334"/>
                      <a:pt x="239571" y="908818"/>
                      <a:pt x="244599" y="914533"/>
                    </a:cubicBezTo>
                    <a:cubicBezTo>
                      <a:pt x="231408" y="911980"/>
                      <a:pt x="218065" y="910294"/>
                      <a:pt x="204656" y="909485"/>
                    </a:cubicBezTo>
                    <a:cubicBezTo>
                      <a:pt x="197351" y="909485"/>
                      <a:pt x="196307" y="924058"/>
                      <a:pt x="203233" y="924534"/>
                    </a:cubicBezTo>
                    <a:cubicBezTo>
                      <a:pt x="222369" y="924820"/>
                      <a:pt x="241431" y="926963"/>
                      <a:pt x="260159" y="930916"/>
                    </a:cubicBezTo>
                    <a:cubicBezTo>
                      <a:pt x="263859" y="934631"/>
                      <a:pt x="267654" y="938250"/>
                      <a:pt x="271449" y="941870"/>
                    </a:cubicBezTo>
                    <a:cubicBezTo>
                      <a:pt x="242986" y="990352"/>
                      <a:pt x="215852" y="1037120"/>
                      <a:pt x="187389" y="1088459"/>
                    </a:cubicBezTo>
                    <a:lnTo>
                      <a:pt x="177901" y="1084840"/>
                    </a:lnTo>
                    <a:cubicBezTo>
                      <a:pt x="166041" y="1073505"/>
                      <a:pt x="110349" y="1008640"/>
                      <a:pt x="99533" y="995305"/>
                    </a:cubicBezTo>
                    <a:cubicBezTo>
                      <a:pt x="94600" y="989304"/>
                      <a:pt x="87104" y="1001972"/>
                      <a:pt x="91753" y="1007592"/>
                    </a:cubicBezTo>
                    <a:cubicBezTo>
                      <a:pt x="96402" y="1013212"/>
                      <a:pt x="145738" y="1071981"/>
                      <a:pt x="150766" y="1077696"/>
                    </a:cubicBezTo>
                    <a:cubicBezTo>
                      <a:pt x="137958" y="1075124"/>
                      <a:pt x="67275" y="1066266"/>
                      <a:pt x="53328" y="1065409"/>
                    </a:cubicBezTo>
                    <a:cubicBezTo>
                      <a:pt x="46023" y="1064933"/>
                      <a:pt x="44979" y="1079982"/>
                      <a:pt x="52000" y="1080458"/>
                    </a:cubicBezTo>
                    <a:cubicBezTo>
                      <a:pt x="70216" y="1081601"/>
                      <a:pt x="148015" y="1089412"/>
                      <a:pt x="165852" y="1094079"/>
                    </a:cubicBezTo>
                    <a:cubicBezTo>
                      <a:pt x="169742" y="1098080"/>
                      <a:pt x="173727" y="1101794"/>
                      <a:pt x="177711" y="1105604"/>
                    </a:cubicBezTo>
                    <a:cubicBezTo>
                      <a:pt x="159969" y="1138370"/>
                      <a:pt x="141848" y="1173422"/>
                      <a:pt x="122778" y="1213142"/>
                    </a:cubicBezTo>
                    <a:cubicBezTo>
                      <a:pt x="117427" y="1222095"/>
                      <a:pt x="116248" y="1232954"/>
                      <a:pt x="119552" y="1242860"/>
                    </a:cubicBezTo>
                    <a:cubicBezTo>
                      <a:pt x="73063" y="1223810"/>
                      <a:pt x="11677" y="1263053"/>
                      <a:pt x="482" y="1320679"/>
                    </a:cubicBezTo>
                    <a:cubicBezTo>
                      <a:pt x="-1985" y="1333252"/>
                      <a:pt x="5416" y="1341824"/>
                      <a:pt x="7693" y="1330204"/>
                    </a:cubicBezTo>
                    <a:cubicBezTo>
                      <a:pt x="17939" y="1277435"/>
                      <a:pt x="79989" y="1247527"/>
                      <a:pt x="119267" y="1264291"/>
                    </a:cubicBezTo>
                    <a:cubicBezTo>
                      <a:pt x="175719" y="1288294"/>
                      <a:pt x="174201" y="1355731"/>
                      <a:pt x="119267" y="1420025"/>
                    </a:cubicBezTo>
                    <a:cubicBezTo>
                      <a:pt x="111772" y="1428788"/>
                      <a:pt x="118034" y="1436122"/>
                      <a:pt x="125814" y="1427930"/>
                    </a:cubicBezTo>
                    <a:cubicBezTo>
                      <a:pt x="163764" y="1387830"/>
                      <a:pt x="179229" y="1337919"/>
                      <a:pt x="167560" y="1297819"/>
                    </a:cubicBezTo>
                    <a:cubicBezTo>
                      <a:pt x="203518" y="1311725"/>
                      <a:pt x="239001" y="1246098"/>
                      <a:pt x="271354" y="1170470"/>
                    </a:cubicBezTo>
                    <a:cubicBezTo>
                      <a:pt x="292642" y="1193349"/>
                      <a:pt x="308815" y="1220533"/>
                      <a:pt x="318793" y="1250194"/>
                    </a:cubicBezTo>
                    <a:cubicBezTo>
                      <a:pt x="321354" y="1259052"/>
                      <a:pt x="331221" y="1251718"/>
                      <a:pt x="328850" y="1243241"/>
                    </a:cubicBezTo>
                    <a:cubicBezTo>
                      <a:pt x="320960" y="1218885"/>
                      <a:pt x="308532" y="1196263"/>
                      <a:pt x="292227" y="1176566"/>
                    </a:cubicBezTo>
                    <a:cubicBezTo>
                      <a:pt x="306554" y="1182471"/>
                      <a:pt x="391847" y="1220000"/>
                      <a:pt x="406553" y="1226477"/>
                    </a:cubicBezTo>
                    <a:cubicBezTo>
                      <a:pt x="412910" y="1229239"/>
                      <a:pt x="418318" y="1215142"/>
                      <a:pt x="411961" y="1212380"/>
                    </a:cubicBezTo>
                    <a:cubicBezTo>
                      <a:pt x="390424" y="1202855"/>
                      <a:pt x="306459" y="1168374"/>
                      <a:pt x="277237" y="1155230"/>
                    </a:cubicBezTo>
                    <a:cubicBezTo>
                      <a:pt x="297445" y="1106652"/>
                      <a:pt x="316326" y="1055789"/>
                      <a:pt x="333024" y="1020546"/>
                    </a:cubicBezTo>
                    <a:cubicBezTo>
                      <a:pt x="337104" y="1011878"/>
                      <a:pt x="341089" y="1003115"/>
                      <a:pt x="345168" y="994352"/>
                    </a:cubicBezTo>
                    <a:cubicBezTo>
                      <a:pt x="350102" y="996924"/>
                      <a:pt x="354656" y="999401"/>
                      <a:pt x="360064" y="1001687"/>
                    </a:cubicBezTo>
                    <a:cubicBezTo>
                      <a:pt x="382645" y="1025880"/>
                      <a:pt x="432455" y="1113224"/>
                      <a:pt x="441563" y="1143990"/>
                    </a:cubicBezTo>
                    <a:cubicBezTo>
                      <a:pt x="444124" y="1152848"/>
                      <a:pt x="454086" y="1145514"/>
                      <a:pt x="451620" y="1137037"/>
                    </a:cubicBezTo>
                    <a:cubicBezTo>
                      <a:pt x="434114" y="1093603"/>
                      <a:pt x="412175" y="1052112"/>
                      <a:pt x="386155" y="1013212"/>
                    </a:cubicBezTo>
                    <a:cubicBezTo>
                      <a:pt x="400481" y="1019117"/>
                      <a:pt x="414618" y="1024928"/>
                      <a:pt x="429703" y="1031309"/>
                    </a:cubicBezTo>
                    <a:cubicBezTo>
                      <a:pt x="436060" y="1034167"/>
                      <a:pt x="441468" y="1020070"/>
                      <a:pt x="435111" y="1017212"/>
                    </a:cubicBezTo>
                    <a:cubicBezTo>
                      <a:pt x="412056" y="1007116"/>
                      <a:pt x="388527" y="1000067"/>
                      <a:pt x="365946" y="989876"/>
                    </a:cubicBezTo>
                    <a:cubicBezTo>
                      <a:pt x="361772" y="985399"/>
                      <a:pt x="357502" y="981303"/>
                      <a:pt x="353233" y="977207"/>
                    </a:cubicBezTo>
                    <a:cubicBezTo>
                      <a:pt x="374169" y="932249"/>
                      <a:pt x="394820" y="887101"/>
                      <a:pt x="415187" y="841762"/>
                    </a:cubicBezTo>
                    <a:cubicBezTo>
                      <a:pt x="422587" y="845667"/>
                      <a:pt x="429988" y="849382"/>
                      <a:pt x="437483" y="852811"/>
                    </a:cubicBezTo>
                    <a:cubicBezTo>
                      <a:pt x="461134" y="876900"/>
                      <a:pt x="479124" y="905999"/>
                      <a:pt x="490140" y="937964"/>
                    </a:cubicBezTo>
                    <a:cubicBezTo>
                      <a:pt x="492701" y="946823"/>
                      <a:pt x="502568" y="939488"/>
                      <a:pt x="500196" y="931011"/>
                    </a:cubicBezTo>
                    <a:cubicBezTo>
                      <a:pt x="492306" y="906656"/>
                      <a:pt x="479879" y="884034"/>
                      <a:pt x="463574" y="864336"/>
                    </a:cubicBezTo>
                    <a:cubicBezTo>
                      <a:pt x="477900" y="870242"/>
                      <a:pt x="492037" y="876052"/>
                      <a:pt x="507122" y="882434"/>
                    </a:cubicBezTo>
                    <a:cubicBezTo>
                      <a:pt x="513384" y="885291"/>
                      <a:pt x="518887" y="871194"/>
                      <a:pt x="512530" y="868337"/>
                    </a:cubicBezTo>
                    <a:cubicBezTo>
                      <a:pt x="489475" y="858240"/>
                      <a:pt x="465946" y="851287"/>
                      <a:pt x="443365" y="841000"/>
                    </a:cubicBezTo>
                    <a:cubicBezTo>
                      <a:pt x="436914" y="834332"/>
                      <a:pt x="430557" y="828046"/>
                      <a:pt x="424390" y="821950"/>
                    </a:cubicBezTo>
                    <a:cubicBezTo>
                      <a:pt x="427806" y="814139"/>
                      <a:pt x="431411" y="806424"/>
                      <a:pt x="434827" y="798614"/>
                    </a:cubicBezTo>
                    <a:lnTo>
                      <a:pt x="438337" y="792327"/>
                    </a:lnTo>
                    <a:cubicBezTo>
                      <a:pt x="456458" y="758228"/>
                      <a:pt x="473726" y="724985"/>
                      <a:pt x="490234" y="691267"/>
                    </a:cubicBezTo>
                    <a:cubicBezTo>
                      <a:pt x="498520" y="695839"/>
                      <a:pt x="506774" y="700030"/>
                      <a:pt x="514997" y="703840"/>
                    </a:cubicBezTo>
                    <a:cubicBezTo>
                      <a:pt x="537578" y="728129"/>
                      <a:pt x="587483" y="815378"/>
                      <a:pt x="596591" y="846143"/>
                    </a:cubicBezTo>
                    <a:cubicBezTo>
                      <a:pt x="599153" y="855097"/>
                      <a:pt x="609020" y="847667"/>
                      <a:pt x="606648" y="839190"/>
                    </a:cubicBezTo>
                    <a:cubicBezTo>
                      <a:pt x="589142" y="795756"/>
                      <a:pt x="567203" y="754261"/>
                      <a:pt x="541183" y="715365"/>
                    </a:cubicBezTo>
                    <a:cubicBezTo>
                      <a:pt x="555509" y="721271"/>
                      <a:pt x="569646" y="727081"/>
                      <a:pt x="584637" y="733463"/>
                    </a:cubicBezTo>
                    <a:cubicBezTo>
                      <a:pt x="590993" y="736320"/>
                      <a:pt x="596401" y="722223"/>
                      <a:pt x="590044" y="719461"/>
                    </a:cubicBezTo>
                    <a:cubicBezTo>
                      <a:pt x="566990" y="709269"/>
                      <a:pt x="543555" y="702316"/>
                      <a:pt x="520974" y="692029"/>
                    </a:cubicBezTo>
                    <a:cubicBezTo>
                      <a:pt x="513954" y="684695"/>
                      <a:pt x="506838" y="677932"/>
                      <a:pt x="499912" y="671455"/>
                    </a:cubicBezTo>
                    <a:cubicBezTo>
                      <a:pt x="517843" y="633355"/>
                      <a:pt x="534826" y="595255"/>
                      <a:pt x="550766" y="554488"/>
                    </a:cubicBezTo>
                    <a:lnTo>
                      <a:pt x="556648" y="541343"/>
                    </a:lnTo>
                    <a:cubicBezTo>
                      <a:pt x="562625" y="544487"/>
                      <a:pt x="568697" y="547439"/>
                      <a:pt x="574674" y="550202"/>
                    </a:cubicBezTo>
                    <a:cubicBezTo>
                      <a:pt x="597255" y="574395"/>
                      <a:pt x="647160" y="661739"/>
                      <a:pt x="656268" y="692505"/>
                    </a:cubicBezTo>
                    <a:cubicBezTo>
                      <a:pt x="658830" y="701459"/>
                      <a:pt x="668697" y="694029"/>
                      <a:pt x="666325" y="685552"/>
                    </a:cubicBezTo>
                    <a:cubicBezTo>
                      <a:pt x="648820" y="642119"/>
                      <a:pt x="626880" y="600623"/>
                      <a:pt x="600860" y="561727"/>
                    </a:cubicBezTo>
                    <a:cubicBezTo>
                      <a:pt x="615187" y="567632"/>
                      <a:pt x="700481" y="605161"/>
                      <a:pt x="714712" y="611638"/>
                    </a:cubicBezTo>
                    <a:cubicBezTo>
                      <a:pt x="721069" y="614400"/>
                      <a:pt x="726477" y="600303"/>
                      <a:pt x="720120" y="597541"/>
                    </a:cubicBezTo>
                    <a:cubicBezTo>
                      <a:pt x="697065" y="587349"/>
                      <a:pt x="602758" y="548678"/>
                      <a:pt x="580177" y="538391"/>
                    </a:cubicBezTo>
                    <a:cubicBezTo>
                      <a:pt x="574959" y="532866"/>
                      <a:pt x="569646" y="527723"/>
                      <a:pt x="564428" y="522770"/>
                    </a:cubicBezTo>
                    <a:cubicBezTo>
                      <a:pt x="583403" y="478478"/>
                      <a:pt x="604181" y="430568"/>
                      <a:pt x="624864" y="382847"/>
                    </a:cubicBezTo>
                    <a:cubicBezTo>
                      <a:pt x="627710" y="384276"/>
                      <a:pt x="630462" y="385800"/>
                      <a:pt x="633308" y="387038"/>
                    </a:cubicBezTo>
                    <a:cubicBezTo>
                      <a:pt x="655889" y="411327"/>
                      <a:pt x="705794" y="498576"/>
                      <a:pt x="714902" y="529913"/>
                    </a:cubicBezTo>
                    <a:cubicBezTo>
                      <a:pt x="717464" y="538772"/>
                      <a:pt x="727331" y="531437"/>
                      <a:pt x="724390" y="522960"/>
                    </a:cubicBezTo>
                    <a:cubicBezTo>
                      <a:pt x="717369" y="498767"/>
                      <a:pt x="674959" y="419042"/>
                      <a:pt x="659020" y="399135"/>
                    </a:cubicBezTo>
                    <a:cubicBezTo>
                      <a:pt x="672967" y="403993"/>
                      <a:pt x="760917" y="444093"/>
                      <a:pt x="775623" y="450475"/>
                    </a:cubicBezTo>
                    <a:cubicBezTo>
                      <a:pt x="781980" y="453332"/>
                      <a:pt x="787388" y="439140"/>
                      <a:pt x="781031" y="436378"/>
                    </a:cubicBezTo>
                    <a:cubicBezTo>
                      <a:pt x="758355" y="426281"/>
                      <a:pt x="661107" y="384943"/>
                      <a:pt x="638526" y="374561"/>
                    </a:cubicBezTo>
                    <a:cubicBezTo>
                      <a:pt x="635965" y="371798"/>
                      <a:pt x="633403" y="369417"/>
                      <a:pt x="630841" y="366845"/>
                    </a:cubicBezTo>
                    <a:cubicBezTo>
                      <a:pt x="652568" y="316934"/>
                      <a:pt x="674579" y="267881"/>
                      <a:pt x="695927" y="224828"/>
                    </a:cubicBezTo>
                    <a:cubicBezTo>
                      <a:pt x="700101" y="216541"/>
                      <a:pt x="693934" y="209873"/>
                      <a:pt x="685300" y="203873"/>
                    </a:cubicBezTo>
                    <a:cubicBezTo>
                      <a:pt x="730557" y="215684"/>
                      <a:pt x="785964" y="177869"/>
                      <a:pt x="796591" y="123482"/>
                    </a:cubicBezTo>
                  </a:path>
                </a:pathLst>
              </a:custGeom>
              <a:solidFill>
                <a:srgbClr val="00AB2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 name="Google Shape;460;p12"/>
              <p:cNvSpPr/>
              <p:nvPr/>
            </p:nvSpPr>
            <p:spPr>
              <a:xfrm>
                <a:off x="848184" y="1739134"/>
                <a:ext cx="383484" cy="407795"/>
              </a:xfrm>
              <a:custGeom>
                <a:rect b="b" l="l" r="r" t="t"/>
                <a:pathLst>
                  <a:path extrusionOk="0" h="407795" w="383484">
                    <a:moveTo>
                      <a:pt x="270960" y="157003"/>
                    </a:moveTo>
                    <a:cubicBezTo>
                      <a:pt x="269281" y="158632"/>
                      <a:pt x="267393" y="160042"/>
                      <a:pt x="265362" y="161194"/>
                    </a:cubicBezTo>
                    <a:cubicBezTo>
                      <a:pt x="258000" y="171596"/>
                      <a:pt x="244170" y="175044"/>
                      <a:pt x="232820" y="169290"/>
                    </a:cubicBezTo>
                    <a:cubicBezTo>
                      <a:pt x="211378" y="158813"/>
                      <a:pt x="193920" y="148335"/>
                      <a:pt x="197241" y="118236"/>
                    </a:cubicBezTo>
                    <a:cubicBezTo>
                      <a:pt x="199044" y="101568"/>
                      <a:pt x="214698" y="81375"/>
                      <a:pt x="232061" y="88328"/>
                    </a:cubicBezTo>
                    <a:cubicBezTo>
                      <a:pt x="246796" y="94681"/>
                      <a:pt x="260288" y="103616"/>
                      <a:pt x="271909" y="114712"/>
                    </a:cubicBezTo>
                    <a:cubicBezTo>
                      <a:pt x="282250" y="123666"/>
                      <a:pt x="281966" y="144716"/>
                      <a:pt x="270960" y="157003"/>
                    </a:cubicBezTo>
                    <a:moveTo>
                      <a:pt x="267070" y="282638"/>
                    </a:moveTo>
                    <a:cubicBezTo>
                      <a:pt x="256823" y="301688"/>
                      <a:pt x="250941" y="322548"/>
                      <a:pt x="222383" y="315118"/>
                    </a:cubicBezTo>
                    <a:cubicBezTo>
                      <a:pt x="206539" y="311023"/>
                      <a:pt x="187564" y="293211"/>
                      <a:pt x="194395" y="277018"/>
                    </a:cubicBezTo>
                    <a:cubicBezTo>
                      <a:pt x="200528" y="263960"/>
                      <a:pt x="209206" y="252263"/>
                      <a:pt x="219917" y="242633"/>
                    </a:cubicBezTo>
                    <a:cubicBezTo>
                      <a:pt x="228550" y="233965"/>
                      <a:pt x="248379" y="237299"/>
                      <a:pt x="260144" y="249586"/>
                    </a:cubicBezTo>
                    <a:cubicBezTo>
                      <a:pt x="261657" y="251406"/>
                      <a:pt x="262962" y="253387"/>
                      <a:pt x="264034" y="255492"/>
                    </a:cubicBezTo>
                    <a:cubicBezTo>
                      <a:pt x="272763" y="264064"/>
                      <a:pt x="273522" y="270446"/>
                      <a:pt x="267070" y="282162"/>
                    </a:cubicBezTo>
                    <a:moveTo>
                      <a:pt x="191169" y="241299"/>
                    </a:moveTo>
                    <a:cubicBezTo>
                      <a:pt x="177791" y="245681"/>
                      <a:pt x="156539" y="224916"/>
                      <a:pt x="158721" y="209010"/>
                    </a:cubicBezTo>
                    <a:cubicBezTo>
                      <a:pt x="160903" y="193103"/>
                      <a:pt x="170676" y="184245"/>
                      <a:pt x="178361" y="172053"/>
                    </a:cubicBezTo>
                    <a:cubicBezTo>
                      <a:pt x="184338" y="162528"/>
                      <a:pt x="194869" y="164242"/>
                      <a:pt x="209480" y="173863"/>
                    </a:cubicBezTo>
                    <a:cubicBezTo>
                      <a:pt x="211454" y="175310"/>
                      <a:pt x="213268" y="176977"/>
                      <a:pt x="214888" y="178815"/>
                    </a:cubicBezTo>
                    <a:cubicBezTo>
                      <a:pt x="225974" y="184064"/>
                      <a:pt x="232472" y="195837"/>
                      <a:pt x="231017" y="208057"/>
                    </a:cubicBezTo>
                    <a:cubicBezTo>
                      <a:pt x="226463" y="227679"/>
                      <a:pt x="212042" y="234537"/>
                      <a:pt x="191169" y="241299"/>
                    </a:cubicBezTo>
                    <a:moveTo>
                      <a:pt x="163560" y="287210"/>
                    </a:moveTo>
                    <a:cubicBezTo>
                      <a:pt x="161627" y="288724"/>
                      <a:pt x="159526" y="290001"/>
                      <a:pt x="157298" y="291020"/>
                    </a:cubicBezTo>
                    <a:cubicBezTo>
                      <a:pt x="148624" y="301250"/>
                      <a:pt x="133846" y="303669"/>
                      <a:pt x="122384" y="296735"/>
                    </a:cubicBezTo>
                    <a:cubicBezTo>
                      <a:pt x="101226" y="283972"/>
                      <a:pt x="95913" y="265684"/>
                      <a:pt x="91454" y="240442"/>
                    </a:cubicBezTo>
                    <a:cubicBezTo>
                      <a:pt x="88608" y="224250"/>
                      <a:pt x="114793" y="209677"/>
                      <a:pt x="132061" y="218439"/>
                    </a:cubicBezTo>
                    <a:cubicBezTo>
                      <a:pt x="149328" y="227202"/>
                      <a:pt x="157867" y="241204"/>
                      <a:pt x="170012" y="254444"/>
                    </a:cubicBezTo>
                    <a:cubicBezTo>
                      <a:pt x="179499" y="264636"/>
                      <a:pt x="176273" y="275304"/>
                      <a:pt x="163370" y="287210"/>
                    </a:cubicBezTo>
                    <a:moveTo>
                      <a:pt x="115932" y="121665"/>
                    </a:moveTo>
                    <a:cubicBezTo>
                      <a:pt x="120581" y="108616"/>
                      <a:pt x="130638" y="106711"/>
                      <a:pt x="145628" y="112140"/>
                    </a:cubicBezTo>
                    <a:cubicBezTo>
                      <a:pt x="147653" y="113131"/>
                      <a:pt x="149562" y="114350"/>
                      <a:pt x="151321" y="115760"/>
                    </a:cubicBezTo>
                    <a:cubicBezTo>
                      <a:pt x="163604" y="118837"/>
                      <a:pt x="171718" y="130562"/>
                      <a:pt x="170296" y="143192"/>
                    </a:cubicBezTo>
                    <a:cubicBezTo>
                      <a:pt x="168209" y="167290"/>
                      <a:pt x="155306" y="180339"/>
                      <a:pt x="136330" y="195770"/>
                    </a:cubicBezTo>
                    <a:cubicBezTo>
                      <a:pt x="124186" y="205295"/>
                      <a:pt x="101606" y="189769"/>
                      <a:pt x="101890" y="170814"/>
                    </a:cubicBezTo>
                    <a:cubicBezTo>
                      <a:pt x="102175" y="151860"/>
                      <a:pt x="110429" y="138144"/>
                      <a:pt x="116217" y="121380"/>
                    </a:cubicBezTo>
                    <a:moveTo>
                      <a:pt x="325799" y="201771"/>
                    </a:moveTo>
                    <a:cubicBezTo>
                      <a:pt x="319518" y="197923"/>
                      <a:pt x="315144" y="191589"/>
                      <a:pt x="313749" y="184340"/>
                    </a:cubicBezTo>
                    <a:cubicBezTo>
                      <a:pt x="313142" y="179482"/>
                      <a:pt x="314252" y="174558"/>
                      <a:pt x="316880" y="170434"/>
                    </a:cubicBezTo>
                    <a:cubicBezTo>
                      <a:pt x="390504" y="147478"/>
                      <a:pt x="400656" y="143573"/>
                      <a:pt x="321529" y="163480"/>
                    </a:cubicBezTo>
                    <a:cubicBezTo>
                      <a:pt x="326349" y="158394"/>
                      <a:pt x="327829" y="150983"/>
                      <a:pt x="325324" y="144430"/>
                    </a:cubicBezTo>
                    <a:cubicBezTo>
                      <a:pt x="322355" y="137791"/>
                      <a:pt x="315780" y="133534"/>
                      <a:pt x="308531" y="133572"/>
                    </a:cubicBezTo>
                    <a:cubicBezTo>
                      <a:pt x="382440" y="74136"/>
                      <a:pt x="362801" y="50799"/>
                      <a:pt x="284907" y="109950"/>
                    </a:cubicBezTo>
                    <a:cubicBezTo>
                      <a:pt x="284907" y="100425"/>
                      <a:pt x="288607" y="90900"/>
                      <a:pt x="279309" y="84042"/>
                    </a:cubicBezTo>
                    <a:cubicBezTo>
                      <a:pt x="275713" y="81060"/>
                      <a:pt x="270960" y="79898"/>
                      <a:pt x="266406" y="80898"/>
                    </a:cubicBezTo>
                    <a:cubicBezTo>
                      <a:pt x="301131" y="17843"/>
                      <a:pt x="295723" y="24987"/>
                      <a:pt x="259385" y="82994"/>
                    </a:cubicBezTo>
                    <a:cubicBezTo>
                      <a:pt x="252852" y="86614"/>
                      <a:pt x="245104" y="87299"/>
                      <a:pt x="238038" y="84899"/>
                    </a:cubicBezTo>
                    <a:cubicBezTo>
                      <a:pt x="233305" y="83204"/>
                      <a:pt x="229311" y="79898"/>
                      <a:pt x="226748" y="75564"/>
                    </a:cubicBezTo>
                    <a:cubicBezTo>
                      <a:pt x="242971" y="3651"/>
                      <a:pt x="244490" y="-6446"/>
                      <a:pt x="223237" y="68326"/>
                    </a:cubicBezTo>
                    <a:cubicBezTo>
                      <a:pt x="221251" y="61858"/>
                      <a:pt x="215765" y="57086"/>
                      <a:pt x="209101" y="56038"/>
                    </a:cubicBezTo>
                    <a:cubicBezTo>
                      <a:pt x="199613" y="54800"/>
                      <a:pt x="194964" y="60801"/>
                      <a:pt x="190125" y="66802"/>
                    </a:cubicBezTo>
                    <a:cubicBezTo>
                      <a:pt x="176178" y="-25496"/>
                      <a:pt x="146957" y="-21019"/>
                      <a:pt x="157772" y="73088"/>
                    </a:cubicBezTo>
                    <a:cubicBezTo>
                      <a:pt x="150467" y="68230"/>
                      <a:pt x="144300" y="61753"/>
                      <a:pt x="134243" y="66039"/>
                    </a:cubicBezTo>
                    <a:cubicBezTo>
                      <a:pt x="129126" y="68249"/>
                      <a:pt x="125529" y="72983"/>
                      <a:pt x="124755" y="78517"/>
                    </a:cubicBezTo>
                    <a:cubicBezTo>
                      <a:pt x="86805" y="15843"/>
                      <a:pt x="90979" y="24415"/>
                      <a:pt x="123332" y="86328"/>
                    </a:cubicBezTo>
                    <a:cubicBezTo>
                      <a:pt x="122765" y="92633"/>
                      <a:pt x="119728" y="98463"/>
                      <a:pt x="114888" y="102520"/>
                    </a:cubicBezTo>
                    <a:cubicBezTo>
                      <a:pt x="109548" y="106302"/>
                      <a:pt x="102904" y="107749"/>
                      <a:pt x="96482" y="106521"/>
                    </a:cubicBezTo>
                    <a:cubicBezTo>
                      <a:pt x="45913" y="59372"/>
                      <a:pt x="38702" y="53657"/>
                      <a:pt x="88702" y="105949"/>
                    </a:cubicBezTo>
                    <a:cubicBezTo>
                      <a:pt x="83238" y="105473"/>
                      <a:pt x="77932" y="107940"/>
                      <a:pt x="74756" y="112426"/>
                    </a:cubicBezTo>
                    <a:cubicBezTo>
                      <a:pt x="67924" y="121285"/>
                      <a:pt x="72763" y="129000"/>
                      <a:pt x="75609" y="137572"/>
                    </a:cubicBezTo>
                    <a:cubicBezTo>
                      <a:pt x="-12246" y="102425"/>
                      <a:pt x="-24296" y="129666"/>
                      <a:pt x="60619" y="167195"/>
                    </a:cubicBezTo>
                    <a:cubicBezTo>
                      <a:pt x="53693" y="170434"/>
                      <a:pt x="47052" y="173196"/>
                      <a:pt x="45818" y="182721"/>
                    </a:cubicBezTo>
                    <a:cubicBezTo>
                      <a:pt x="45001" y="189588"/>
                      <a:pt x="48220" y="196313"/>
                      <a:pt x="54072" y="199961"/>
                    </a:cubicBezTo>
                    <a:cubicBezTo>
                      <a:pt x="-23916" y="201294"/>
                      <a:pt x="-13764" y="202438"/>
                      <a:pt x="60145" y="205295"/>
                    </a:cubicBezTo>
                    <a:cubicBezTo>
                      <a:pt x="64006" y="208638"/>
                      <a:pt x="66533" y="213277"/>
                      <a:pt x="67260" y="218344"/>
                    </a:cubicBezTo>
                    <a:cubicBezTo>
                      <a:pt x="67633" y="225907"/>
                      <a:pt x="64928" y="233298"/>
                      <a:pt x="59765" y="238823"/>
                    </a:cubicBezTo>
                    <a:cubicBezTo>
                      <a:pt x="-5510" y="259206"/>
                      <a:pt x="-13764" y="262635"/>
                      <a:pt x="55875" y="245110"/>
                    </a:cubicBezTo>
                    <a:cubicBezTo>
                      <a:pt x="53910" y="249272"/>
                      <a:pt x="53910" y="254092"/>
                      <a:pt x="55875" y="258254"/>
                    </a:cubicBezTo>
                    <a:cubicBezTo>
                      <a:pt x="60334" y="269208"/>
                      <a:pt x="70012" y="268255"/>
                      <a:pt x="79215" y="270446"/>
                    </a:cubicBezTo>
                    <a:cubicBezTo>
                      <a:pt x="1890" y="331215"/>
                      <a:pt x="19348" y="356171"/>
                      <a:pt x="95723" y="299593"/>
                    </a:cubicBezTo>
                    <a:cubicBezTo>
                      <a:pt x="94019" y="306603"/>
                      <a:pt x="96406" y="313975"/>
                      <a:pt x="101890" y="318643"/>
                    </a:cubicBezTo>
                    <a:cubicBezTo>
                      <a:pt x="107425" y="322757"/>
                      <a:pt x="114847" y="323243"/>
                      <a:pt x="120866" y="319881"/>
                    </a:cubicBezTo>
                    <a:cubicBezTo>
                      <a:pt x="81207" y="391985"/>
                      <a:pt x="87564" y="383127"/>
                      <a:pt x="128835" y="317214"/>
                    </a:cubicBezTo>
                    <a:cubicBezTo>
                      <a:pt x="133459" y="315509"/>
                      <a:pt x="138537" y="315509"/>
                      <a:pt x="143161" y="317214"/>
                    </a:cubicBezTo>
                    <a:cubicBezTo>
                      <a:pt x="149626" y="320452"/>
                      <a:pt x="154493" y="326196"/>
                      <a:pt x="156634" y="333120"/>
                    </a:cubicBezTo>
                    <a:cubicBezTo>
                      <a:pt x="140600" y="404082"/>
                      <a:pt x="139177" y="413893"/>
                      <a:pt x="160239" y="339883"/>
                    </a:cubicBezTo>
                    <a:cubicBezTo>
                      <a:pt x="162655" y="344065"/>
                      <a:pt x="166926" y="346836"/>
                      <a:pt x="171719" y="347313"/>
                    </a:cubicBezTo>
                    <a:cubicBezTo>
                      <a:pt x="183958" y="348932"/>
                      <a:pt x="186235" y="341788"/>
                      <a:pt x="192592" y="334740"/>
                    </a:cubicBezTo>
                    <a:cubicBezTo>
                      <a:pt x="206349" y="434371"/>
                      <a:pt x="237469" y="430752"/>
                      <a:pt x="225609" y="331977"/>
                    </a:cubicBezTo>
                    <a:cubicBezTo>
                      <a:pt x="232061" y="336359"/>
                      <a:pt x="238607" y="340740"/>
                      <a:pt x="246672" y="337311"/>
                    </a:cubicBezTo>
                    <a:cubicBezTo>
                      <a:pt x="251856" y="335035"/>
                      <a:pt x="255461" y="330187"/>
                      <a:pt x="256159" y="324548"/>
                    </a:cubicBezTo>
                    <a:cubicBezTo>
                      <a:pt x="297525" y="393985"/>
                      <a:pt x="293256" y="384174"/>
                      <a:pt x="257677" y="316356"/>
                    </a:cubicBezTo>
                    <a:cubicBezTo>
                      <a:pt x="258309" y="310280"/>
                      <a:pt x="261311" y="304698"/>
                      <a:pt x="266026" y="300831"/>
                    </a:cubicBezTo>
                    <a:cubicBezTo>
                      <a:pt x="270770" y="297392"/>
                      <a:pt x="276643" y="295925"/>
                      <a:pt x="282440" y="296735"/>
                    </a:cubicBezTo>
                    <a:cubicBezTo>
                      <a:pt x="338607" y="349218"/>
                      <a:pt x="346956" y="355981"/>
                      <a:pt x="290789" y="297402"/>
                    </a:cubicBezTo>
                    <a:cubicBezTo>
                      <a:pt x="296691" y="298249"/>
                      <a:pt x="302582" y="295801"/>
                      <a:pt x="306159" y="291020"/>
                    </a:cubicBezTo>
                    <a:cubicBezTo>
                      <a:pt x="310381" y="284467"/>
                      <a:pt x="310381" y="276047"/>
                      <a:pt x="306159" y="269494"/>
                    </a:cubicBezTo>
                    <a:cubicBezTo>
                      <a:pt x="397430" y="306451"/>
                      <a:pt x="408721" y="276923"/>
                      <a:pt x="316406" y="237775"/>
                    </a:cubicBezTo>
                    <a:cubicBezTo>
                      <a:pt x="324376" y="233775"/>
                      <a:pt x="333199" y="231679"/>
                      <a:pt x="334622" y="220630"/>
                    </a:cubicBezTo>
                    <a:cubicBezTo>
                      <a:pt x="335381" y="215953"/>
                      <a:pt x="333911" y="211191"/>
                      <a:pt x="330637" y="207772"/>
                    </a:cubicBezTo>
                    <a:cubicBezTo>
                      <a:pt x="406539" y="206438"/>
                      <a:pt x="397051" y="205295"/>
                      <a:pt x="325229" y="202438"/>
                    </a:cubicBezTo>
                  </a:path>
                </a:pathLst>
              </a:custGeom>
              <a:solidFill>
                <a:srgbClr val="00AB2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 name="Google Shape;461;p12"/>
              <p:cNvSpPr/>
              <p:nvPr/>
            </p:nvSpPr>
            <p:spPr>
              <a:xfrm>
                <a:off x="554772" y="697638"/>
                <a:ext cx="20554" cy="34273"/>
              </a:xfrm>
              <a:custGeom>
                <a:rect b="b" l="l" r="r" t="t"/>
                <a:pathLst>
                  <a:path extrusionOk="0" h="34273" w="20554">
                    <a:moveTo>
                      <a:pt x="11052" y="27496"/>
                    </a:moveTo>
                    <a:cubicBezTo>
                      <a:pt x="12285" y="26924"/>
                      <a:pt x="13993" y="26162"/>
                      <a:pt x="20540" y="29972"/>
                    </a:cubicBezTo>
                    <a:cubicBezTo>
                      <a:pt x="15100" y="21377"/>
                      <a:pt x="10615" y="12210"/>
                      <a:pt x="7162" y="2635"/>
                    </a:cubicBezTo>
                    <a:cubicBezTo>
                      <a:pt x="6681" y="749"/>
                      <a:pt x="4768" y="-387"/>
                      <a:pt x="2890" y="96"/>
                    </a:cubicBezTo>
                    <a:cubicBezTo>
                      <a:pt x="2729" y="138"/>
                      <a:pt x="2572" y="190"/>
                      <a:pt x="2418" y="254"/>
                    </a:cubicBezTo>
                    <a:cubicBezTo>
                      <a:pt x="891" y="929"/>
                      <a:pt x="-55" y="2488"/>
                      <a:pt x="46" y="4159"/>
                    </a:cubicBezTo>
                    <a:cubicBezTo>
                      <a:pt x="-35" y="4664"/>
                      <a:pt x="-35" y="5179"/>
                      <a:pt x="46" y="5683"/>
                    </a:cubicBezTo>
                    <a:cubicBezTo>
                      <a:pt x="2981" y="14980"/>
                      <a:pt x="4952" y="24555"/>
                      <a:pt x="5929" y="34258"/>
                    </a:cubicBezTo>
                    <a:cubicBezTo>
                      <a:pt x="8206" y="28448"/>
                      <a:pt x="9629" y="27781"/>
                      <a:pt x="10767" y="27210"/>
                    </a:cubicBezTo>
                  </a:path>
                </a:pathLst>
              </a:custGeom>
              <a:solidFill>
                <a:srgbClr val="00AB2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 name="Google Shape;462;p12"/>
              <p:cNvSpPr/>
              <p:nvPr/>
            </p:nvSpPr>
            <p:spPr>
              <a:xfrm>
                <a:off x="485668" y="1107958"/>
                <a:ext cx="30075" cy="44681"/>
              </a:xfrm>
              <a:custGeom>
                <a:rect b="b" l="l" r="r" t="t"/>
                <a:pathLst>
                  <a:path extrusionOk="0" h="44681" w="30075">
                    <a:moveTo>
                      <a:pt x="18391" y="9510"/>
                    </a:moveTo>
                    <a:cubicBezTo>
                      <a:pt x="16968" y="8557"/>
                      <a:pt x="16873" y="4462"/>
                      <a:pt x="16588" y="-15"/>
                    </a:cubicBezTo>
                    <a:cubicBezTo>
                      <a:pt x="11899" y="13123"/>
                      <a:pt x="6515" y="26000"/>
                      <a:pt x="459" y="38561"/>
                    </a:cubicBezTo>
                    <a:cubicBezTo>
                      <a:pt x="168" y="39222"/>
                      <a:pt x="8" y="39934"/>
                      <a:pt x="-15" y="40657"/>
                    </a:cubicBezTo>
                    <a:cubicBezTo>
                      <a:pt x="-16" y="42251"/>
                      <a:pt x="811" y="43731"/>
                      <a:pt x="2167" y="44562"/>
                    </a:cubicBezTo>
                    <a:cubicBezTo>
                      <a:pt x="2792" y="44702"/>
                      <a:pt x="3439" y="44702"/>
                      <a:pt x="4065" y="44562"/>
                    </a:cubicBezTo>
                    <a:cubicBezTo>
                      <a:pt x="5621" y="44524"/>
                      <a:pt x="7019" y="43600"/>
                      <a:pt x="7670" y="42181"/>
                    </a:cubicBezTo>
                    <a:cubicBezTo>
                      <a:pt x="13743" y="29982"/>
                      <a:pt x="21261" y="18564"/>
                      <a:pt x="30061" y="8176"/>
                    </a:cubicBezTo>
                    <a:cubicBezTo>
                      <a:pt x="25412" y="8176"/>
                      <a:pt x="23989" y="12558"/>
                      <a:pt x="18391" y="8176"/>
                    </a:cubicBezTo>
                  </a:path>
                </a:pathLst>
              </a:custGeom>
              <a:solidFill>
                <a:srgbClr val="00AB2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 name="Google Shape;463;p12"/>
              <p:cNvSpPr/>
              <p:nvPr/>
            </p:nvSpPr>
            <p:spPr>
              <a:xfrm>
                <a:off x="864036" y="961940"/>
                <a:ext cx="49205" cy="25127"/>
              </a:xfrm>
              <a:custGeom>
                <a:rect b="b" l="l" r="r" t="t"/>
                <a:pathLst>
                  <a:path extrusionOk="0" h="25127" w="49205">
                    <a:moveTo>
                      <a:pt x="46380" y="17511"/>
                    </a:moveTo>
                    <a:cubicBezTo>
                      <a:pt x="30793" y="12525"/>
                      <a:pt x="15494" y="6675"/>
                      <a:pt x="554" y="-15"/>
                    </a:cubicBezTo>
                    <a:cubicBezTo>
                      <a:pt x="10042" y="8843"/>
                      <a:pt x="8619" y="14177"/>
                      <a:pt x="-15" y="16939"/>
                    </a:cubicBezTo>
                    <a:cubicBezTo>
                      <a:pt x="14713" y="17981"/>
                      <a:pt x="29283" y="20632"/>
                      <a:pt x="43438" y="24845"/>
                    </a:cubicBezTo>
                    <a:cubicBezTo>
                      <a:pt x="45639" y="25625"/>
                      <a:pt x="48074" y="24647"/>
                      <a:pt x="49131" y="22559"/>
                    </a:cubicBezTo>
                    <a:cubicBezTo>
                      <a:pt x="49211" y="22118"/>
                      <a:pt x="49211" y="21667"/>
                      <a:pt x="49131" y="21226"/>
                    </a:cubicBezTo>
                    <a:cubicBezTo>
                      <a:pt x="49067" y="19474"/>
                      <a:pt x="47875" y="17969"/>
                      <a:pt x="46190" y="17511"/>
                    </a:cubicBezTo>
                  </a:path>
                </a:pathLst>
              </a:custGeom>
              <a:solidFill>
                <a:srgbClr val="00AB2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 name="Google Shape;464;p12"/>
              <p:cNvSpPr/>
              <p:nvPr/>
            </p:nvSpPr>
            <p:spPr>
              <a:xfrm>
                <a:off x="583771" y="734578"/>
                <a:ext cx="273054" cy="219074"/>
              </a:xfrm>
              <a:custGeom>
                <a:rect b="b" l="l" r="r" t="t"/>
                <a:pathLst>
                  <a:path extrusionOk="0" h="219074" w="273054">
                    <a:moveTo>
                      <a:pt x="273040" y="219060"/>
                    </a:moveTo>
                    <a:cubicBezTo>
                      <a:pt x="268131" y="211871"/>
                      <a:pt x="262399" y="205286"/>
                      <a:pt x="255962" y="199438"/>
                    </a:cubicBezTo>
                    <a:cubicBezTo>
                      <a:pt x="230535" y="175245"/>
                      <a:pt x="169434" y="124096"/>
                      <a:pt x="107385" y="76185"/>
                    </a:cubicBezTo>
                    <a:cubicBezTo>
                      <a:pt x="42300" y="25893"/>
                      <a:pt x="13457" y="6938"/>
                      <a:pt x="-15" y="-15"/>
                    </a:cubicBezTo>
                    <a:cubicBezTo>
                      <a:pt x="49511" y="70089"/>
                      <a:pt x="171427" y="167625"/>
                      <a:pt x="273040" y="219060"/>
                    </a:cubicBezTo>
                  </a:path>
                </a:pathLst>
              </a:custGeom>
              <a:solidFill>
                <a:srgbClr val="00AB2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 name="Google Shape;465;p12"/>
              <p:cNvSpPr/>
              <p:nvPr/>
            </p:nvSpPr>
            <p:spPr>
              <a:xfrm>
                <a:off x="506528" y="740579"/>
                <a:ext cx="51778" cy="359759"/>
              </a:xfrm>
              <a:custGeom>
                <a:rect b="b" l="l" r="r" t="t"/>
                <a:pathLst>
                  <a:path extrusionOk="0" h="359759" w="51778">
                    <a:moveTo>
                      <a:pt x="49144" y="-15"/>
                    </a:moveTo>
                    <a:cubicBezTo>
                      <a:pt x="44400" y="12748"/>
                      <a:pt x="36810" y="45610"/>
                      <a:pt x="23812" y="133335"/>
                    </a:cubicBezTo>
                    <a:cubicBezTo>
                      <a:pt x="12142" y="212392"/>
                      <a:pt x="2655" y="293069"/>
                      <a:pt x="852" y="329169"/>
                    </a:cubicBezTo>
                    <a:cubicBezTo>
                      <a:pt x="70" y="339341"/>
                      <a:pt x="-183" y="349546"/>
                      <a:pt x="93" y="359744"/>
                    </a:cubicBezTo>
                    <a:cubicBezTo>
                      <a:pt x="37474" y="250969"/>
                      <a:pt x="59675" y="88091"/>
                      <a:pt x="49144" y="366"/>
                    </a:cubicBezTo>
                  </a:path>
                </a:pathLst>
              </a:custGeom>
              <a:solidFill>
                <a:srgbClr val="00AB2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 name="Google Shape;466;p12"/>
              <p:cNvSpPr/>
              <p:nvPr/>
            </p:nvSpPr>
            <p:spPr>
              <a:xfrm>
                <a:off x="529691" y="756390"/>
                <a:ext cx="303604" cy="324326"/>
              </a:xfrm>
              <a:custGeom>
                <a:rect b="b" l="l" r="r" t="t"/>
                <a:pathLst>
                  <a:path extrusionOk="0" h="324326" w="303604">
                    <a:moveTo>
                      <a:pt x="49416" y="-15"/>
                    </a:moveTo>
                    <a:cubicBezTo>
                      <a:pt x="59757" y="79614"/>
                      <a:pt x="37841" y="226204"/>
                      <a:pt x="-15" y="324311"/>
                    </a:cubicBezTo>
                    <a:cubicBezTo>
                      <a:pt x="67252" y="249635"/>
                      <a:pt x="204064" y="196105"/>
                      <a:pt x="303590" y="205439"/>
                    </a:cubicBezTo>
                    <a:cubicBezTo>
                      <a:pt x="209662" y="158767"/>
                      <a:pt x="94862" y="65993"/>
                      <a:pt x="49131" y="-15"/>
                    </a:cubicBezTo>
                  </a:path>
                </a:pathLst>
              </a:custGeom>
              <a:solidFill>
                <a:srgbClr val="00AB2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 name="Google Shape;467;p12"/>
              <p:cNvSpPr/>
              <p:nvPr/>
            </p:nvSpPr>
            <p:spPr>
              <a:xfrm>
                <a:off x="523809" y="983373"/>
                <a:ext cx="332447" cy="126966"/>
              </a:xfrm>
              <a:custGeom>
                <a:rect b="b" l="l" r="r" t="t"/>
                <a:pathLst>
                  <a:path extrusionOk="0" h="126966" w="332447">
                    <a:moveTo>
                      <a:pt x="-15" y="126952"/>
                    </a:moveTo>
                    <a:cubicBezTo>
                      <a:pt x="30535" y="125142"/>
                      <a:pt x="106626" y="92471"/>
                      <a:pt x="153685" y="74850"/>
                    </a:cubicBezTo>
                    <a:lnTo>
                      <a:pt x="153685" y="74850"/>
                    </a:lnTo>
                    <a:cubicBezTo>
                      <a:pt x="180535" y="64754"/>
                      <a:pt x="308523" y="25606"/>
                      <a:pt x="332432" y="1031"/>
                    </a:cubicBezTo>
                    <a:cubicBezTo>
                      <a:pt x="222945" y="-8494"/>
                      <a:pt x="72945" y="48085"/>
                      <a:pt x="365" y="126952"/>
                    </a:cubicBezTo>
                  </a:path>
                </a:pathLst>
              </a:custGeom>
              <a:solidFill>
                <a:srgbClr val="00AB2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68" name="Google Shape;468;p12"/>
            <p:cNvSpPr/>
            <p:nvPr/>
          </p:nvSpPr>
          <p:spPr>
            <a:xfrm>
              <a:off x="1267166" y="1323509"/>
              <a:ext cx="9487" cy="13525"/>
            </a:xfrm>
            <a:custGeom>
              <a:rect b="b" l="l" r="r" t="t"/>
              <a:pathLst>
                <a:path extrusionOk="0" h="13525" w="9487">
                  <a:moveTo>
                    <a:pt x="0" y="13335"/>
                  </a:moveTo>
                  <a:lnTo>
                    <a:pt x="0" y="13430"/>
                  </a:lnTo>
                  <a:lnTo>
                    <a:pt x="0" y="13526"/>
                  </a:lnTo>
                  <a:lnTo>
                    <a:pt x="0" y="0"/>
                  </a:lnTo>
                  <a:lnTo>
                    <a:pt x="0" y="13335"/>
                  </a:lnTo>
                  <a:close/>
                </a:path>
              </a:pathLst>
            </a:custGeom>
            <a:solidFill>
              <a:srgbClr val="00AB2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 name="Google Shape;469;p12"/>
            <p:cNvSpPr/>
            <p:nvPr/>
          </p:nvSpPr>
          <p:spPr>
            <a:xfrm>
              <a:off x="1414604" y="1558967"/>
              <a:ext cx="13472" cy="9525"/>
            </a:xfrm>
            <a:custGeom>
              <a:rect b="b" l="l" r="r" t="t"/>
              <a:pathLst>
                <a:path extrusionOk="0" h="9525" w="13472">
                  <a:moveTo>
                    <a:pt x="0" y="0"/>
                  </a:moveTo>
                  <a:lnTo>
                    <a:pt x="95" y="0"/>
                  </a:lnTo>
                  <a:lnTo>
                    <a:pt x="95" y="0"/>
                  </a:lnTo>
                  <a:lnTo>
                    <a:pt x="13473" y="0"/>
                  </a:lnTo>
                  <a:lnTo>
                    <a:pt x="0" y="0"/>
                  </a:lnTo>
                  <a:close/>
                </a:path>
              </a:pathLst>
            </a:custGeom>
            <a:solidFill>
              <a:srgbClr val="00AB2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 name="Google Shape;470;p12"/>
            <p:cNvSpPr/>
            <p:nvPr/>
          </p:nvSpPr>
          <p:spPr>
            <a:xfrm>
              <a:off x="1193447" y="1706985"/>
              <a:ext cx="9487" cy="13430"/>
            </a:xfrm>
            <a:custGeom>
              <a:rect b="b" l="l" r="r" t="t"/>
              <a:pathLst>
                <a:path extrusionOk="0" h="13430" w="9487">
                  <a:moveTo>
                    <a:pt x="0" y="13430"/>
                  </a:moveTo>
                  <a:lnTo>
                    <a:pt x="0" y="95"/>
                  </a:lnTo>
                  <a:lnTo>
                    <a:pt x="0" y="95"/>
                  </a:lnTo>
                  <a:lnTo>
                    <a:pt x="0" y="0"/>
                  </a:lnTo>
                  <a:lnTo>
                    <a:pt x="0" y="13430"/>
                  </a:lnTo>
                  <a:close/>
                </a:path>
              </a:pathLst>
            </a:custGeom>
            <a:solidFill>
              <a:srgbClr val="00AB2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1" name="Google Shape;471;p12"/>
            <p:cNvSpPr/>
            <p:nvPr/>
          </p:nvSpPr>
          <p:spPr>
            <a:xfrm>
              <a:off x="1184813" y="1476385"/>
              <a:ext cx="90796" cy="91154"/>
            </a:xfrm>
            <a:custGeom>
              <a:rect b="b" l="l" r="r" t="t"/>
              <a:pathLst>
                <a:path extrusionOk="0" h="91154" w="90796">
                  <a:moveTo>
                    <a:pt x="71807" y="7033"/>
                  </a:moveTo>
                  <a:cubicBezTo>
                    <a:pt x="64122" y="14463"/>
                    <a:pt x="56247" y="22559"/>
                    <a:pt x="48182" y="31608"/>
                  </a:cubicBezTo>
                  <a:cubicBezTo>
                    <a:pt x="44103" y="20273"/>
                    <a:pt x="39833" y="9700"/>
                    <a:pt x="35564" y="-15"/>
                  </a:cubicBezTo>
                  <a:cubicBezTo>
                    <a:pt x="28173" y="9034"/>
                    <a:pt x="18268" y="15663"/>
                    <a:pt x="7101" y="19035"/>
                  </a:cubicBezTo>
                  <a:cubicBezTo>
                    <a:pt x="14501" y="26750"/>
                    <a:pt x="22566" y="34656"/>
                    <a:pt x="31579" y="42752"/>
                  </a:cubicBezTo>
                  <a:cubicBezTo>
                    <a:pt x="20194" y="46848"/>
                    <a:pt x="9757" y="51134"/>
                    <a:pt x="-15" y="55516"/>
                  </a:cubicBezTo>
                  <a:cubicBezTo>
                    <a:pt x="8998" y="62936"/>
                    <a:pt x="15602" y="72880"/>
                    <a:pt x="18960" y="84091"/>
                  </a:cubicBezTo>
                  <a:cubicBezTo>
                    <a:pt x="26645" y="76661"/>
                    <a:pt x="34520" y="68470"/>
                    <a:pt x="42490" y="59516"/>
                  </a:cubicBezTo>
                  <a:cubicBezTo>
                    <a:pt x="46569" y="70851"/>
                    <a:pt x="50839" y="81424"/>
                    <a:pt x="55203" y="91139"/>
                  </a:cubicBezTo>
                  <a:cubicBezTo>
                    <a:pt x="62575" y="82071"/>
                    <a:pt x="72490" y="75432"/>
                    <a:pt x="83666" y="72089"/>
                  </a:cubicBezTo>
                  <a:cubicBezTo>
                    <a:pt x="76266" y="64374"/>
                    <a:pt x="68201" y="56468"/>
                    <a:pt x="59188" y="48372"/>
                  </a:cubicBezTo>
                  <a:cubicBezTo>
                    <a:pt x="70573" y="44276"/>
                    <a:pt x="81010" y="39990"/>
                    <a:pt x="90782" y="35608"/>
                  </a:cubicBezTo>
                  <a:cubicBezTo>
                    <a:pt x="81740" y="28217"/>
                    <a:pt x="75127" y="18254"/>
                    <a:pt x="71807" y="7033"/>
                  </a:cubicBezTo>
                </a:path>
              </a:pathLst>
            </a:custGeom>
            <a:solidFill>
              <a:srgbClr val="00AB2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2" name="Google Shape;472;p12"/>
            <p:cNvSpPr/>
            <p:nvPr/>
          </p:nvSpPr>
          <p:spPr>
            <a:xfrm>
              <a:off x="1032631" y="1484958"/>
              <a:ext cx="13472" cy="9525"/>
            </a:xfrm>
            <a:custGeom>
              <a:rect b="b" l="l" r="r" t="t"/>
              <a:pathLst>
                <a:path extrusionOk="0" h="9525" w="13472">
                  <a:moveTo>
                    <a:pt x="13378" y="0"/>
                  </a:moveTo>
                  <a:lnTo>
                    <a:pt x="13283" y="0"/>
                  </a:lnTo>
                  <a:lnTo>
                    <a:pt x="0" y="0"/>
                  </a:lnTo>
                  <a:lnTo>
                    <a:pt x="13472" y="0"/>
                  </a:lnTo>
                  <a:lnTo>
                    <a:pt x="13378" y="0"/>
                  </a:lnTo>
                  <a:close/>
                </a:path>
              </a:pathLst>
            </a:custGeom>
            <a:solidFill>
              <a:srgbClr val="00AB2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73" name="Google Shape;473;p12"/>
            <p:cNvGrpSpPr/>
            <p:nvPr/>
          </p:nvGrpSpPr>
          <p:grpSpPr>
            <a:xfrm>
              <a:off x="1051090" y="624905"/>
              <a:ext cx="866544" cy="1513232"/>
              <a:chOff x="1051090" y="624905"/>
              <a:chExt cx="866544" cy="1513232"/>
            </a:xfrm>
          </p:grpSpPr>
          <p:sp>
            <p:nvSpPr>
              <p:cNvPr id="474" name="Google Shape;474;p12"/>
              <p:cNvSpPr/>
              <p:nvPr/>
            </p:nvSpPr>
            <p:spPr>
              <a:xfrm>
                <a:off x="1201986" y="1550757"/>
                <a:ext cx="205976" cy="151011"/>
              </a:xfrm>
              <a:custGeom>
                <a:rect b="b" l="l" r="r" t="t"/>
                <a:pathLst>
                  <a:path extrusionOk="0" h="151011" w="205976">
                    <a:moveTo>
                      <a:pt x="180725" y="6766"/>
                    </a:moveTo>
                    <a:lnTo>
                      <a:pt x="171996" y="5433"/>
                    </a:lnTo>
                    <a:lnTo>
                      <a:pt x="168865" y="5433"/>
                    </a:lnTo>
                    <a:lnTo>
                      <a:pt x="160231" y="4195"/>
                    </a:lnTo>
                    <a:lnTo>
                      <a:pt x="158808" y="4195"/>
                    </a:lnTo>
                    <a:cubicBezTo>
                      <a:pt x="149321" y="2956"/>
                      <a:pt x="140782" y="1909"/>
                      <a:pt x="132717" y="1242"/>
                    </a:cubicBezTo>
                    <a:lnTo>
                      <a:pt x="131579" y="1242"/>
                    </a:lnTo>
                    <a:cubicBezTo>
                      <a:pt x="121550" y="299"/>
                      <a:pt x="111484" y="-111"/>
                      <a:pt x="101408" y="4"/>
                    </a:cubicBezTo>
                    <a:lnTo>
                      <a:pt x="101408" y="4"/>
                    </a:lnTo>
                    <a:cubicBezTo>
                      <a:pt x="93201" y="89"/>
                      <a:pt x="85032" y="1051"/>
                      <a:pt x="77025" y="2861"/>
                    </a:cubicBezTo>
                    <a:lnTo>
                      <a:pt x="77025" y="2861"/>
                    </a:lnTo>
                    <a:cubicBezTo>
                      <a:pt x="75260" y="3233"/>
                      <a:pt x="73514" y="3709"/>
                      <a:pt x="71807" y="4290"/>
                    </a:cubicBezTo>
                    <a:cubicBezTo>
                      <a:pt x="115829" y="49534"/>
                      <a:pt x="133097" y="87634"/>
                      <a:pt x="126455" y="104493"/>
                    </a:cubicBezTo>
                    <a:cubicBezTo>
                      <a:pt x="124890" y="109141"/>
                      <a:pt x="120431" y="112180"/>
                      <a:pt x="115545" y="111922"/>
                    </a:cubicBezTo>
                    <a:lnTo>
                      <a:pt x="115545" y="111922"/>
                    </a:lnTo>
                    <a:cubicBezTo>
                      <a:pt x="97233" y="111922"/>
                      <a:pt x="68106" y="81538"/>
                      <a:pt x="42205" y="24102"/>
                    </a:cubicBezTo>
                    <a:cubicBezTo>
                      <a:pt x="41067" y="25435"/>
                      <a:pt x="40023" y="26864"/>
                      <a:pt x="38884" y="28388"/>
                    </a:cubicBezTo>
                    <a:lnTo>
                      <a:pt x="38884" y="28388"/>
                    </a:lnTo>
                    <a:cubicBezTo>
                      <a:pt x="34150" y="34998"/>
                      <a:pt x="30165" y="42123"/>
                      <a:pt x="27025" y="49629"/>
                    </a:cubicBezTo>
                    <a:lnTo>
                      <a:pt x="27025" y="49629"/>
                    </a:lnTo>
                    <a:cubicBezTo>
                      <a:pt x="23106" y="58801"/>
                      <a:pt x="19681" y="68184"/>
                      <a:pt x="16778" y="77728"/>
                    </a:cubicBezTo>
                    <a:lnTo>
                      <a:pt x="16778" y="78775"/>
                    </a:lnTo>
                    <a:cubicBezTo>
                      <a:pt x="14406" y="86491"/>
                      <a:pt x="12129" y="94777"/>
                      <a:pt x="9757" y="103826"/>
                    </a:cubicBezTo>
                    <a:cubicBezTo>
                      <a:pt x="9757" y="103826"/>
                      <a:pt x="9757" y="104779"/>
                      <a:pt x="9757" y="105255"/>
                    </a:cubicBezTo>
                    <a:cubicBezTo>
                      <a:pt x="9093" y="107922"/>
                      <a:pt x="8334" y="110684"/>
                      <a:pt x="7670" y="113542"/>
                    </a:cubicBezTo>
                    <a:cubicBezTo>
                      <a:pt x="7670" y="114589"/>
                      <a:pt x="7670" y="115637"/>
                      <a:pt x="6911" y="116685"/>
                    </a:cubicBezTo>
                    <a:cubicBezTo>
                      <a:pt x="6247" y="119447"/>
                      <a:pt x="5488" y="122305"/>
                      <a:pt x="4824" y="125162"/>
                    </a:cubicBezTo>
                    <a:lnTo>
                      <a:pt x="4824" y="126686"/>
                    </a:lnTo>
                    <a:cubicBezTo>
                      <a:pt x="3211" y="133354"/>
                      <a:pt x="1598" y="140307"/>
                      <a:pt x="-15" y="147736"/>
                    </a:cubicBezTo>
                    <a:lnTo>
                      <a:pt x="-15" y="147736"/>
                    </a:lnTo>
                    <a:cubicBezTo>
                      <a:pt x="94548" y="166129"/>
                      <a:pt x="186294" y="104864"/>
                      <a:pt x="205962" y="10195"/>
                    </a:cubicBezTo>
                    <a:lnTo>
                      <a:pt x="183951" y="6766"/>
                    </a:lnTo>
                    <a:lnTo>
                      <a:pt x="182622" y="6766"/>
                    </a:lnTo>
                  </a:path>
                </a:pathLst>
              </a:custGeom>
              <a:solidFill>
                <a:srgbClr val="00AB2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5" name="Google Shape;475;p12"/>
              <p:cNvSpPr/>
              <p:nvPr/>
            </p:nvSpPr>
            <p:spPr>
              <a:xfrm>
                <a:off x="1054358" y="1341898"/>
                <a:ext cx="203889" cy="150983"/>
              </a:xfrm>
              <a:custGeom>
                <a:rect b="b" l="l" r="r" t="t"/>
                <a:pathLst>
                  <a:path extrusionOk="0" h="150983" w="203889">
                    <a:moveTo>
                      <a:pt x="32243" y="145616"/>
                    </a:moveTo>
                    <a:lnTo>
                      <a:pt x="35564" y="145616"/>
                    </a:lnTo>
                    <a:lnTo>
                      <a:pt x="44103" y="146759"/>
                    </a:lnTo>
                    <a:lnTo>
                      <a:pt x="45526" y="146759"/>
                    </a:lnTo>
                    <a:cubicBezTo>
                      <a:pt x="55013" y="147997"/>
                      <a:pt x="63457" y="149045"/>
                      <a:pt x="71522" y="149712"/>
                    </a:cubicBezTo>
                    <a:lnTo>
                      <a:pt x="72755" y="149712"/>
                    </a:lnTo>
                    <a:cubicBezTo>
                      <a:pt x="82755" y="150655"/>
                      <a:pt x="92793" y="151064"/>
                      <a:pt x="102831" y="150950"/>
                    </a:cubicBezTo>
                    <a:lnTo>
                      <a:pt x="102831" y="150950"/>
                    </a:lnTo>
                    <a:cubicBezTo>
                      <a:pt x="111010" y="150788"/>
                      <a:pt x="119140" y="149798"/>
                      <a:pt x="127120" y="147997"/>
                    </a:cubicBezTo>
                    <a:lnTo>
                      <a:pt x="127120" y="147997"/>
                    </a:lnTo>
                    <a:cubicBezTo>
                      <a:pt x="128884" y="147626"/>
                      <a:pt x="130630" y="147150"/>
                      <a:pt x="132338" y="146569"/>
                    </a:cubicBezTo>
                    <a:cubicBezTo>
                      <a:pt x="88315" y="101325"/>
                      <a:pt x="70953" y="63225"/>
                      <a:pt x="77594" y="46366"/>
                    </a:cubicBezTo>
                    <a:cubicBezTo>
                      <a:pt x="79216" y="41755"/>
                      <a:pt x="83638" y="38742"/>
                      <a:pt x="88505" y="38936"/>
                    </a:cubicBezTo>
                    <a:lnTo>
                      <a:pt x="88505" y="38936"/>
                    </a:lnTo>
                    <a:cubicBezTo>
                      <a:pt x="106816" y="38936"/>
                      <a:pt x="135943" y="69321"/>
                      <a:pt x="161844" y="126757"/>
                    </a:cubicBezTo>
                    <a:cubicBezTo>
                      <a:pt x="162983" y="125423"/>
                      <a:pt x="164026" y="123994"/>
                      <a:pt x="165070" y="122566"/>
                    </a:cubicBezTo>
                    <a:lnTo>
                      <a:pt x="165070" y="122566"/>
                    </a:lnTo>
                    <a:cubicBezTo>
                      <a:pt x="169719" y="115936"/>
                      <a:pt x="173694" y="108850"/>
                      <a:pt x="176930" y="101420"/>
                    </a:cubicBezTo>
                    <a:lnTo>
                      <a:pt x="176930" y="101420"/>
                    </a:lnTo>
                    <a:cubicBezTo>
                      <a:pt x="180877" y="92105"/>
                      <a:pt x="184264" y="82564"/>
                      <a:pt x="187081" y="72845"/>
                    </a:cubicBezTo>
                    <a:cubicBezTo>
                      <a:pt x="187110" y="72496"/>
                      <a:pt x="187110" y="72146"/>
                      <a:pt x="187081" y="71797"/>
                    </a:cubicBezTo>
                    <a:cubicBezTo>
                      <a:pt x="189358" y="64177"/>
                      <a:pt x="191730" y="55891"/>
                      <a:pt x="194007" y="46937"/>
                    </a:cubicBezTo>
                    <a:cubicBezTo>
                      <a:pt x="194007" y="46366"/>
                      <a:pt x="194007" y="45794"/>
                      <a:pt x="194007" y="45318"/>
                    </a:cubicBezTo>
                    <a:cubicBezTo>
                      <a:pt x="194672" y="42556"/>
                      <a:pt x="195336" y="39889"/>
                      <a:pt x="196095" y="37031"/>
                    </a:cubicBezTo>
                    <a:cubicBezTo>
                      <a:pt x="196095" y="35983"/>
                      <a:pt x="196569" y="34936"/>
                      <a:pt x="196854" y="33888"/>
                    </a:cubicBezTo>
                    <a:cubicBezTo>
                      <a:pt x="197518" y="31126"/>
                      <a:pt x="198182" y="28268"/>
                      <a:pt x="198941" y="25411"/>
                    </a:cubicBezTo>
                    <a:cubicBezTo>
                      <a:pt x="198894" y="25030"/>
                      <a:pt x="198894" y="24648"/>
                      <a:pt x="198941" y="24268"/>
                    </a:cubicBezTo>
                    <a:cubicBezTo>
                      <a:pt x="200554" y="17505"/>
                      <a:pt x="202167" y="10361"/>
                      <a:pt x="203875" y="2836"/>
                    </a:cubicBezTo>
                    <a:lnTo>
                      <a:pt x="203875" y="2836"/>
                    </a:lnTo>
                    <a:cubicBezTo>
                      <a:pt x="109956" y="-14212"/>
                      <a:pt x="19575" y="46883"/>
                      <a:pt x="-15" y="140663"/>
                    </a:cubicBezTo>
                    <a:lnTo>
                      <a:pt x="22376" y="144092"/>
                    </a:lnTo>
                    <a:lnTo>
                      <a:pt x="23325" y="144092"/>
                    </a:lnTo>
                    <a:lnTo>
                      <a:pt x="32053" y="145426"/>
                    </a:lnTo>
                  </a:path>
                </a:pathLst>
              </a:custGeom>
              <a:solidFill>
                <a:srgbClr val="00AB2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6" name="Google Shape;476;p12"/>
              <p:cNvSpPr/>
              <p:nvPr/>
            </p:nvSpPr>
            <p:spPr>
              <a:xfrm>
                <a:off x="1259335" y="1343511"/>
                <a:ext cx="150834" cy="206787"/>
              </a:xfrm>
              <a:custGeom>
                <a:rect b="b" l="l" r="r" t="t"/>
                <a:pathLst>
                  <a:path extrusionOk="0" h="206787" w="150834">
                    <a:moveTo>
                      <a:pt x="5350" y="34180"/>
                    </a:moveTo>
                    <a:cubicBezTo>
                      <a:pt x="5350" y="35323"/>
                      <a:pt x="5350" y="36370"/>
                      <a:pt x="5350" y="37418"/>
                    </a:cubicBezTo>
                    <a:cubicBezTo>
                      <a:pt x="4875" y="40371"/>
                      <a:pt x="4496" y="43228"/>
                      <a:pt x="4116" y="45991"/>
                    </a:cubicBezTo>
                    <a:cubicBezTo>
                      <a:pt x="4116" y="46562"/>
                      <a:pt x="4116" y="47038"/>
                      <a:pt x="4116" y="47610"/>
                    </a:cubicBezTo>
                    <a:cubicBezTo>
                      <a:pt x="2883" y="57135"/>
                      <a:pt x="1934" y="65517"/>
                      <a:pt x="1175" y="73613"/>
                    </a:cubicBezTo>
                    <a:cubicBezTo>
                      <a:pt x="1222" y="73993"/>
                      <a:pt x="1222" y="74377"/>
                      <a:pt x="1175" y="74756"/>
                    </a:cubicBezTo>
                    <a:cubicBezTo>
                      <a:pt x="217" y="84822"/>
                      <a:pt x="-163" y="94940"/>
                      <a:pt x="37" y="105046"/>
                    </a:cubicBezTo>
                    <a:lnTo>
                      <a:pt x="37" y="105046"/>
                    </a:lnTo>
                    <a:cubicBezTo>
                      <a:pt x="179" y="113247"/>
                      <a:pt x="1128" y="121419"/>
                      <a:pt x="2883" y="129430"/>
                    </a:cubicBezTo>
                    <a:lnTo>
                      <a:pt x="2883" y="129430"/>
                    </a:lnTo>
                    <a:cubicBezTo>
                      <a:pt x="3272" y="131201"/>
                      <a:pt x="3746" y="132944"/>
                      <a:pt x="4306" y="134668"/>
                    </a:cubicBezTo>
                    <a:cubicBezTo>
                      <a:pt x="49372" y="90377"/>
                      <a:pt x="87323" y="73042"/>
                      <a:pt x="104211" y="79709"/>
                    </a:cubicBezTo>
                    <a:cubicBezTo>
                      <a:pt x="108860" y="81362"/>
                      <a:pt x="111839" y="85916"/>
                      <a:pt x="111516" y="90853"/>
                    </a:cubicBezTo>
                    <a:cubicBezTo>
                      <a:pt x="111516" y="109237"/>
                      <a:pt x="81251" y="138478"/>
                      <a:pt x="24040" y="164482"/>
                    </a:cubicBezTo>
                    <a:cubicBezTo>
                      <a:pt x="25463" y="165625"/>
                      <a:pt x="26792" y="166768"/>
                      <a:pt x="28310" y="167815"/>
                    </a:cubicBezTo>
                    <a:cubicBezTo>
                      <a:pt x="29828" y="168863"/>
                      <a:pt x="28310" y="167815"/>
                      <a:pt x="28310" y="167815"/>
                    </a:cubicBezTo>
                    <a:cubicBezTo>
                      <a:pt x="34942" y="172464"/>
                      <a:pt x="42029" y="176426"/>
                      <a:pt x="49467" y="179626"/>
                    </a:cubicBezTo>
                    <a:lnTo>
                      <a:pt x="49467" y="179626"/>
                    </a:lnTo>
                    <a:cubicBezTo>
                      <a:pt x="58737" y="183636"/>
                      <a:pt x="68243" y="187075"/>
                      <a:pt x="77930" y="189913"/>
                    </a:cubicBezTo>
                    <a:lnTo>
                      <a:pt x="78974" y="189913"/>
                    </a:lnTo>
                    <a:cubicBezTo>
                      <a:pt x="86564" y="192199"/>
                      <a:pt x="94818" y="194581"/>
                      <a:pt x="103736" y="196867"/>
                    </a:cubicBezTo>
                    <a:lnTo>
                      <a:pt x="105349" y="196867"/>
                    </a:lnTo>
                    <a:cubicBezTo>
                      <a:pt x="107911" y="197629"/>
                      <a:pt x="110662" y="198295"/>
                      <a:pt x="113414" y="198962"/>
                    </a:cubicBezTo>
                    <a:lnTo>
                      <a:pt x="116735" y="199819"/>
                    </a:lnTo>
                    <a:lnTo>
                      <a:pt x="125179" y="201820"/>
                    </a:lnTo>
                    <a:lnTo>
                      <a:pt x="126412" y="201820"/>
                    </a:lnTo>
                    <a:lnTo>
                      <a:pt x="147569" y="206773"/>
                    </a:lnTo>
                    <a:lnTo>
                      <a:pt x="147569" y="206773"/>
                    </a:lnTo>
                    <a:cubicBezTo>
                      <a:pt x="165890" y="111866"/>
                      <a:pt x="104922" y="19771"/>
                      <a:pt x="10663" y="-15"/>
                    </a:cubicBezTo>
                    <a:cubicBezTo>
                      <a:pt x="9458" y="7732"/>
                      <a:pt x="8319" y="15066"/>
                      <a:pt x="7247" y="21988"/>
                    </a:cubicBezTo>
                    <a:lnTo>
                      <a:pt x="7247" y="23416"/>
                    </a:lnTo>
                    <a:cubicBezTo>
                      <a:pt x="7247" y="26464"/>
                      <a:pt x="6393" y="29322"/>
                      <a:pt x="6014" y="32179"/>
                    </a:cubicBezTo>
                  </a:path>
                </a:pathLst>
              </a:custGeom>
              <a:solidFill>
                <a:srgbClr val="00AB2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7" name="Google Shape;477;p12"/>
              <p:cNvSpPr/>
              <p:nvPr/>
            </p:nvSpPr>
            <p:spPr>
              <a:xfrm>
                <a:off x="1051090" y="1491625"/>
                <a:ext cx="150358" cy="206883"/>
              </a:xfrm>
              <a:custGeom>
                <a:rect b="b" l="l" r="r" t="t"/>
                <a:pathLst>
                  <a:path extrusionOk="0" h="206883" w="150358">
                    <a:moveTo>
                      <a:pt x="144903" y="174578"/>
                    </a:moveTo>
                    <a:cubicBezTo>
                      <a:pt x="144903" y="173530"/>
                      <a:pt x="144903" y="172387"/>
                      <a:pt x="144903" y="171340"/>
                    </a:cubicBezTo>
                    <a:cubicBezTo>
                      <a:pt x="144903" y="168387"/>
                      <a:pt x="145757" y="165529"/>
                      <a:pt x="146137" y="162672"/>
                    </a:cubicBezTo>
                    <a:cubicBezTo>
                      <a:pt x="146137" y="162672"/>
                      <a:pt x="146137" y="161815"/>
                      <a:pt x="146137" y="161338"/>
                    </a:cubicBezTo>
                    <a:cubicBezTo>
                      <a:pt x="147370" y="151813"/>
                      <a:pt x="148414" y="143241"/>
                      <a:pt x="149173" y="135049"/>
                    </a:cubicBezTo>
                    <a:cubicBezTo>
                      <a:pt x="149125" y="134697"/>
                      <a:pt x="149125" y="134354"/>
                      <a:pt x="149173" y="134002"/>
                    </a:cubicBezTo>
                    <a:cubicBezTo>
                      <a:pt x="150083" y="123934"/>
                      <a:pt x="150463" y="113818"/>
                      <a:pt x="150311" y="103712"/>
                    </a:cubicBezTo>
                    <a:lnTo>
                      <a:pt x="150311" y="103712"/>
                    </a:lnTo>
                    <a:cubicBezTo>
                      <a:pt x="150140" y="95502"/>
                      <a:pt x="149163" y="87339"/>
                      <a:pt x="147370" y="79328"/>
                    </a:cubicBezTo>
                    <a:lnTo>
                      <a:pt x="147370" y="79328"/>
                    </a:lnTo>
                    <a:lnTo>
                      <a:pt x="145947" y="74089"/>
                    </a:lnTo>
                    <a:cubicBezTo>
                      <a:pt x="100786" y="118285"/>
                      <a:pt x="62930" y="135621"/>
                      <a:pt x="46042" y="129049"/>
                    </a:cubicBezTo>
                    <a:cubicBezTo>
                      <a:pt x="41379" y="127401"/>
                      <a:pt x="38362" y="122857"/>
                      <a:pt x="38642" y="117904"/>
                    </a:cubicBezTo>
                    <a:cubicBezTo>
                      <a:pt x="38642" y="99521"/>
                      <a:pt x="69002" y="70279"/>
                      <a:pt x="126118" y="44276"/>
                    </a:cubicBezTo>
                    <a:lnTo>
                      <a:pt x="121943" y="40942"/>
                    </a:lnTo>
                    <a:lnTo>
                      <a:pt x="121943" y="40942"/>
                    </a:lnTo>
                    <a:cubicBezTo>
                      <a:pt x="115359" y="36275"/>
                      <a:pt x="108300" y="32313"/>
                      <a:pt x="100881" y="29131"/>
                    </a:cubicBezTo>
                    <a:lnTo>
                      <a:pt x="100881" y="29131"/>
                    </a:lnTo>
                    <a:cubicBezTo>
                      <a:pt x="91602" y="25140"/>
                      <a:pt x="82095" y="21711"/>
                      <a:pt x="72418" y="18844"/>
                    </a:cubicBezTo>
                    <a:lnTo>
                      <a:pt x="71374" y="18844"/>
                    </a:lnTo>
                    <a:cubicBezTo>
                      <a:pt x="63689" y="16558"/>
                      <a:pt x="55435" y="14177"/>
                      <a:pt x="46516" y="11891"/>
                    </a:cubicBezTo>
                    <a:lnTo>
                      <a:pt x="44998" y="11891"/>
                    </a:lnTo>
                    <a:lnTo>
                      <a:pt x="36839" y="9796"/>
                    </a:lnTo>
                    <a:lnTo>
                      <a:pt x="33613" y="8938"/>
                    </a:lnTo>
                    <a:lnTo>
                      <a:pt x="25169" y="6938"/>
                    </a:lnTo>
                    <a:lnTo>
                      <a:pt x="23936" y="6938"/>
                    </a:lnTo>
                    <a:lnTo>
                      <a:pt x="3253" y="-15"/>
                    </a:lnTo>
                    <a:lnTo>
                      <a:pt x="3253" y="-15"/>
                    </a:lnTo>
                    <a:cubicBezTo>
                      <a:pt x="-15127" y="94930"/>
                      <a:pt x="45859" y="187084"/>
                      <a:pt x="140159" y="206868"/>
                    </a:cubicBezTo>
                    <a:cubicBezTo>
                      <a:pt x="141393" y="198962"/>
                      <a:pt x="142626" y="191533"/>
                      <a:pt x="143670" y="184294"/>
                    </a:cubicBezTo>
                    <a:cubicBezTo>
                      <a:pt x="143670" y="184294"/>
                      <a:pt x="143670" y="183722"/>
                      <a:pt x="143670" y="183436"/>
                    </a:cubicBezTo>
                    <a:cubicBezTo>
                      <a:pt x="143670" y="180484"/>
                      <a:pt x="144619" y="177531"/>
                      <a:pt x="144998" y="174673"/>
                    </a:cubicBezTo>
                  </a:path>
                </a:pathLst>
              </a:custGeom>
              <a:solidFill>
                <a:srgbClr val="00AB2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8" name="Google Shape;478;p12"/>
              <p:cNvSpPr/>
              <p:nvPr/>
            </p:nvSpPr>
            <p:spPr>
              <a:xfrm>
                <a:off x="1190126" y="624905"/>
                <a:ext cx="727508" cy="1513232"/>
              </a:xfrm>
              <a:custGeom>
                <a:rect b="b" l="l" r="r" t="t"/>
                <a:pathLst>
                  <a:path extrusionOk="0" h="1513232" w="727508">
                    <a:moveTo>
                      <a:pt x="621426" y="1387913"/>
                    </a:moveTo>
                    <a:cubicBezTo>
                      <a:pt x="609472" y="1387913"/>
                      <a:pt x="449415" y="1080351"/>
                      <a:pt x="430629" y="1037107"/>
                    </a:cubicBezTo>
                    <a:cubicBezTo>
                      <a:pt x="411844" y="993864"/>
                      <a:pt x="307290" y="847845"/>
                      <a:pt x="307290" y="847845"/>
                    </a:cubicBezTo>
                    <a:cubicBezTo>
                      <a:pt x="307290" y="847845"/>
                      <a:pt x="358334" y="858323"/>
                      <a:pt x="381768" y="850512"/>
                    </a:cubicBezTo>
                    <a:cubicBezTo>
                      <a:pt x="420288" y="837558"/>
                      <a:pt x="438220" y="800316"/>
                      <a:pt x="443343" y="808983"/>
                    </a:cubicBezTo>
                    <a:cubicBezTo>
                      <a:pt x="448466" y="817651"/>
                      <a:pt x="469908" y="959383"/>
                      <a:pt x="486986" y="1021581"/>
                    </a:cubicBezTo>
                    <a:cubicBezTo>
                      <a:pt x="504064" y="1083780"/>
                      <a:pt x="616208" y="1334382"/>
                      <a:pt x="633286" y="1358576"/>
                    </a:cubicBezTo>
                    <a:cubicBezTo>
                      <a:pt x="650363" y="1382769"/>
                      <a:pt x="633286" y="1387913"/>
                      <a:pt x="621331" y="1387913"/>
                    </a:cubicBezTo>
                    <a:moveTo>
                      <a:pt x="350933" y="759263"/>
                    </a:moveTo>
                    <a:cubicBezTo>
                      <a:pt x="389738" y="744594"/>
                      <a:pt x="427973" y="767073"/>
                      <a:pt x="427973" y="767073"/>
                    </a:cubicBezTo>
                    <a:cubicBezTo>
                      <a:pt x="427973" y="767073"/>
                      <a:pt x="448466" y="789552"/>
                      <a:pt x="416018" y="810222"/>
                    </a:cubicBezTo>
                    <a:cubicBezTo>
                      <a:pt x="383571" y="830891"/>
                      <a:pt x="381768" y="837939"/>
                      <a:pt x="350933" y="837939"/>
                    </a:cubicBezTo>
                    <a:cubicBezTo>
                      <a:pt x="330335" y="836796"/>
                      <a:pt x="310601" y="829243"/>
                      <a:pt x="294482" y="816318"/>
                    </a:cubicBezTo>
                    <a:cubicBezTo>
                      <a:pt x="311559" y="786885"/>
                      <a:pt x="309852" y="774789"/>
                      <a:pt x="350933" y="759168"/>
                    </a:cubicBezTo>
                    <a:moveTo>
                      <a:pt x="277309" y="806793"/>
                    </a:moveTo>
                    <a:cubicBezTo>
                      <a:pt x="272186" y="806793"/>
                      <a:pt x="271332" y="742023"/>
                      <a:pt x="255962" y="671157"/>
                    </a:cubicBezTo>
                    <a:cubicBezTo>
                      <a:pt x="240592" y="600291"/>
                      <a:pt x="83951" y="190716"/>
                      <a:pt x="94672" y="183762"/>
                    </a:cubicBezTo>
                    <a:cubicBezTo>
                      <a:pt x="94672" y="183762"/>
                      <a:pt x="285468" y="564000"/>
                      <a:pt x="317916" y="619245"/>
                    </a:cubicBezTo>
                    <a:cubicBezTo>
                      <a:pt x="350364" y="674490"/>
                      <a:pt x="418106" y="737641"/>
                      <a:pt x="412793" y="739356"/>
                    </a:cubicBezTo>
                    <a:cubicBezTo>
                      <a:pt x="407479" y="741070"/>
                      <a:pt x="367062" y="726878"/>
                      <a:pt x="338599" y="738975"/>
                    </a:cubicBezTo>
                    <a:cubicBezTo>
                      <a:pt x="310136" y="751071"/>
                      <a:pt x="283002" y="807269"/>
                      <a:pt x="277783" y="807269"/>
                    </a:cubicBezTo>
                    <a:moveTo>
                      <a:pt x="592773" y="1240942"/>
                    </a:moveTo>
                    <a:cubicBezTo>
                      <a:pt x="536606" y="1089876"/>
                      <a:pt x="471331" y="826605"/>
                      <a:pt x="424557" y="709542"/>
                    </a:cubicBezTo>
                    <a:cubicBezTo>
                      <a:pt x="398182" y="643439"/>
                      <a:pt x="289643" y="451701"/>
                      <a:pt x="196854" y="289585"/>
                    </a:cubicBezTo>
                    <a:cubicBezTo>
                      <a:pt x="124653" y="163379"/>
                      <a:pt x="42110" y="69748"/>
                      <a:pt x="26076" y="26600"/>
                    </a:cubicBezTo>
                    <a:cubicBezTo>
                      <a:pt x="10042" y="-16548"/>
                      <a:pt x="-15" y="5740"/>
                      <a:pt x="-15" y="5740"/>
                    </a:cubicBezTo>
                    <a:cubicBezTo>
                      <a:pt x="-15" y="5740"/>
                      <a:pt x="82433" y="170618"/>
                      <a:pt x="113362" y="337496"/>
                    </a:cubicBezTo>
                    <a:cubicBezTo>
                      <a:pt x="144292" y="504374"/>
                      <a:pt x="221427" y="722496"/>
                      <a:pt x="272186" y="826319"/>
                    </a:cubicBezTo>
                    <a:cubicBezTo>
                      <a:pt x="322945" y="930141"/>
                      <a:pt x="468011" y="1221702"/>
                      <a:pt x="554918" y="1324191"/>
                    </a:cubicBezTo>
                    <a:cubicBezTo>
                      <a:pt x="641824" y="1426680"/>
                      <a:pt x="701692" y="1533741"/>
                      <a:pt x="723134" y="1509833"/>
                    </a:cubicBezTo>
                    <a:cubicBezTo>
                      <a:pt x="749699" y="1480401"/>
                      <a:pt x="648466" y="1391913"/>
                      <a:pt x="592299" y="1240942"/>
                    </a:cubicBezTo>
                  </a:path>
                </a:pathLst>
              </a:custGeom>
              <a:solidFill>
                <a:srgbClr val="00AB2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479" name="Google Shape;479;p12"/>
          <p:cNvSpPr/>
          <p:nvPr/>
        </p:nvSpPr>
        <p:spPr>
          <a:xfrm>
            <a:off x="10863763" y="3606835"/>
            <a:ext cx="1229827" cy="638095"/>
          </a:xfrm>
          <a:prstGeom prst="roundRect">
            <a:avLst>
              <a:gd fmla="val 29436" name="adj"/>
            </a:avLst>
          </a:prstGeom>
          <a:solidFill>
            <a:schemeClr val="dk2"/>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600">
                <a:solidFill>
                  <a:srgbClr val="FFFFFF"/>
                </a:solidFill>
                <a:latin typeface="Calibri"/>
                <a:ea typeface="Calibri"/>
                <a:cs typeface="Calibri"/>
                <a:sym typeface="Calibri"/>
              </a:rPr>
              <a:t>Zooplankton grazing</a:t>
            </a:r>
            <a:endParaRPr sz="1600">
              <a:solidFill>
                <a:srgbClr val="FFFFFF"/>
              </a:solidFill>
              <a:latin typeface="Calibri"/>
              <a:ea typeface="Calibri"/>
              <a:cs typeface="Calibri"/>
              <a:sym typeface="Calibri"/>
            </a:endParaRPr>
          </a:p>
        </p:txBody>
      </p:sp>
      <p:grpSp>
        <p:nvGrpSpPr>
          <p:cNvPr id="480" name="Google Shape;480;p12"/>
          <p:cNvGrpSpPr/>
          <p:nvPr/>
        </p:nvGrpSpPr>
        <p:grpSpPr>
          <a:xfrm>
            <a:off x="-39429" y="20545"/>
            <a:ext cx="2342446" cy="1097280"/>
            <a:chOff x="-83160" y="1842057"/>
            <a:chExt cx="7929498" cy="4365130"/>
          </a:xfrm>
        </p:grpSpPr>
        <p:grpSp>
          <p:nvGrpSpPr>
            <p:cNvPr id="481" name="Google Shape;481;p12"/>
            <p:cNvGrpSpPr/>
            <p:nvPr/>
          </p:nvGrpSpPr>
          <p:grpSpPr>
            <a:xfrm>
              <a:off x="-83160" y="2154387"/>
              <a:ext cx="7929498" cy="4052800"/>
              <a:chOff x="-23894" y="3207014"/>
              <a:chExt cx="12268657" cy="6270562"/>
            </a:xfrm>
          </p:grpSpPr>
          <p:sp>
            <p:nvSpPr>
              <p:cNvPr id="482" name="Google Shape;482;p12"/>
              <p:cNvSpPr/>
              <p:nvPr/>
            </p:nvSpPr>
            <p:spPr>
              <a:xfrm>
                <a:off x="-23894" y="5513551"/>
                <a:ext cx="12268657" cy="3318629"/>
              </a:xfrm>
              <a:custGeom>
                <a:rect b="b" l="l" r="r" t="t"/>
                <a:pathLst>
                  <a:path extrusionOk="0" h="1862857" w="6382989">
                    <a:moveTo>
                      <a:pt x="416874" y="1775685"/>
                    </a:moveTo>
                    <a:cubicBezTo>
                      <a:pt x="1201615" y="1412645"/>
                      <a:pt x="1747552" y="1678661"/>
                      <a:pt x="2568193" y="1536926"/>
                    </a:cubicBezTo>
                    <a:cubicBezTo>
                      <a:pt x="3388834" y="1395191"/>
                      <a:pt x="4925969" y="1090378"/>
                      <a:pt x="5340722" y="925276"/>
                    </a:cubicBezTo>
                    <a:cubicBezTo>
                      <a:pt x="5755475" y="760174"/>
                      <a:pt x="4941895" y="631791"/>
                      <a:pt x="5056714" y="546315"/>
                    </a:cubicBezTo>
                    <a:cubicBezTo>
                      <a:pt x="5171533" y="460839"/>
                      <a:pt x="5905262" y="503474"/>
                      <a:pt x="6029639" y="412421"/>
                    </a:cubicBezTo>
                    <a:cubicBezTo>
                      <a:pt x="6154016" y="321369"/>
                      <a:pt x="6877181" y="6377"/>
                      <a:pt x="5802975" y="0"/>
                    </a:cubicBezTo>
                    <a:lnTo>
                      <a:pt x="5322190" y="1"/>
                    </a:lnTo>
                    <a:cubicBezTo>
                      <a:pt x="5322190" y="1"/>
                      <a:pt x="3385424" y="167567"/>
                      <a:pt x="1758444" y="689025"/>
                    </a:cubicBezTo>
                    <a:cubicBezTo>
                      <a:pt x="-111185" y="1288203"/>
                      <a:pt x="-367867" y="2138725"/>
                      <a:pt x="416874" y="1775685"/>
                    </a:cubicBezTo>
                    <a:close/>
                  </a:path>
                </a:pathLst>
              </a:custGeom>
              <a:solidFill>
                <a:schemeClr val="lt1">
                  <a:alpha val="78823"/>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483" name="Google Shape;483;p12"/>
              <p:cNvSpPr/>
              <p:nvPr/>
            </p:nvSpPr>
            <p:spPr>
              <a:xfrm>
                <a:off x="-7160" y="3220689"/>
                <a:ext cx="11649134" cy="6168010"/>
              </a:xfrm>
              <a:custGeom>
                <a:rect b="b" l="l" r="r" t="t"/>
                <a:pathLst>
                  <a:path extrusionOk="0" h="3043213" w="5951323">
                    <a:moveTo>
                      <a:pt x="858" y="824510"/>
                    </a:moveTo>
                    <a:cubicBezTo>
                      <a:pt x="-3807" y="1714199"/>
                      <a:pt x="12299" y="2153524"/>
                      <a:pt x="7634" y="3043213"/>
                    </a:cubicBezTo>
                    <a:cubicBezTo>
                      <a:pt x="229111" y="3036984"/>
                      <a:pt x="1863888" y="2832257"/>
                      <a:pt x="901039" y="2608151"/>
                    </a:cubicBezTo>
                    <a:cubicBezTo>
                      <a:pt x="1023755" y="2363607"/>
                      <a:pt x="1324308" y="2355660"/>
                      <a:pt x="1656354" y="2352626"/>
                    </a:cubicBezTo>
                    <a:cubicBezTo>
                      <a:pt x="1913755" y="2288944"/>
                      <a:pt x="1575433" y="2032710"/>
                      <a:pt x="2267690" y="1851488"/>
                    </a:cubicBezTo>
                    <a:cubicBezTo>
                      <a:pt x="2959947" y="1670266"/>
                      <a:pt x="5380140" y="1324708"/>
                      <a:pt x="5809899" y="1265291"/>
                    </a:cubicBezTo>
                    <a:cubicBezTo>
                      <a:pt x="6239658" y="1205874"/>
                      <a:pt x="5573825" y="1036024"/>
                      <a:pt x="5350099" y="851172"/>
                    </a:cubicBezTo>
                    <a:cubicBezTo>
                      <a:pt x="5126374" y="666320"/>
                      <a:pt x="4693033" y="243065"/>
                      <a:pt x="4467546" y="156177"/>
                    </a:cubicBezTo>
                    <a:cubicBezTo>
                      <a:pt x="4242059" y="69289"/>
                      <a:pt x="4165737" y="341085"/>
                      <a:pt x="3997175" y="329845"/>
                    </a:cubicBezTo>
                    <a:cubicBezTo>
                      <a:pt x="3828613" y="318605"/>
                      <a:pt x="3764990" y="102293"/>
                      <a:pt x="3456171" y="88739"/>
                    </a:cubicBezTo>
                    <a:cubicBezTo>
                      <a:pt x="3147352" y="75185"/>
                      <a:pt x="3137036" y="235170"/>
                      <a:pt x="2144261" y="248524"/>
                    </a:cubicBezTo>
                    <a:cubicBezTo>
                      <a:pt x="1151486" y="261878"/>
                      <a:pt x="1350116" y="-325618"/>
                      <a:pt x="746152" y="260959"/>
                    </a:cubicBezTo>
                    <a:cubicBezTo>
                      <a:pt x="421210" y="720008"/>
                      <a:pt x="858" y="824510"/>
                      <a:pt x="858" y="824510"/>
                    </a:cubicBezTo>
                    <a:close/>
                  </a:path>
                </a:pathLst>
              </a:custGeom>
              <a:solidFill>
                <a:srgbClr val="00496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484" name="Google Shape;484;p12"/>
              <p:cNvSpPr/>
              <p:nvPr/>
            </p:nvSpPr>
            <p:spPr>
              <a:xfrm>
                <a:off x="7759049" y="3456784"/>
                <a:ext cx="3946056" cy="2686384"/>
              </a:xfrm>
              <a:custGeom>
                <a:rect b="b" l="l" r="r" t="t"/>
                <a:pathLst>
                  <a:path extrusionOk="0" h="1343708" w="2073361">
                    <a:moveTo>
                      <a:pt x="526459" y="1343708"/>
                    </a:moveTo>
                    <a:cubicBezTo>
                      <a:pt x="1013316" y="1272613"/>
                      <a:pt x="1896259" y="1244245"/>
                      <a:pt x="2046170" y="1139522"/>
                    </a:cubicBezTo>
                    <a:cubicBezTo>
                      <a:pt x="2196081" y="1034799"/>
                      <a:pt x="1689279" y="904928"/>
                      <a:pt x="1425923" y="715371"/>
                    </a:cubicBezTo>
                    <a:cubicBezTo>
                      <a:pt x="1162567" y="525814"/>
                      <a:pt x="633931" y="30509"/>
                      <a:pt x="466034" y="2178"/>
                    </a:cubicBezTo>
                    <a:cubicBezTo>
                      <a:pt x="298136" y="-26153"/>
                      <a:pt x="126109" y="231727"/>
                      <a:pt x="0" y="203143"/>
                    </a:cubicBezTo>
                  </a:path>
                </a:pathLst>
              </a:custGeom>
              <a:gradFill>
                <a:gsLst>
                  <a:gs pos="0">
                    <a:srgbClr val="8AD56E"/>
                  </a:gs>
                  <a:gs pos="61000">
                    <a:srgbClr val="006E9C"/>
                  </a:gs>
                  <a:gs pos="100000">
                    <a:srgbClr val="006E9C">
                      <a:alpha val="0"/>
                    </a:srgbClr>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485" name="Google Shape;485;p12"/>
              <p:cNvSpPr/>
              <p:nvPr/>
            </p:nvSpPr>
            <p:spPr>
              <a:xfrm>
                <a:off x="5822201" y="3207014"/>
                <a:ext cx="4976467" cy="3524786"/>
              </a:xfrm>
              <a:custGeom>
                <a:rect b="b" l="l" r="r" t="t"/>
                <a:pathLst>
                  <a:path extrusionOk="0" h="1312700" w="2233556">
                    <a:moveTo>
                      <a:pt x="566973" y="1312700"/>
                    </a:moveTo>
                    <a:cubicBezTo>
                      <a:pt x="1397103" y="1189228"/>
                      <a:pt x="2012857" y="1222587"/>
                      <a:pt x="2193144" y="1111546"/>
                    </a:cubicBezTo>
                    <a:cubicBezTo>
                      <a:pt x="2373431" y="1000505"/>
                      <a:pt x="1907119" y="830704"/>
                      <a:pt x="1648694" y="646454"/>
                    </a:cubicBezTo>
                    <a:cubicBezTo>
                      <a:pt x="1390269" y="462204"/>
                      <a:pt x="924224" y="49708"/>
                      <a:pt x="642595" y="6048"/>
                    </a:cubicBezTo>
                    <a:cubicBezTo>
                      <a:pt x="360966" y="-37612"/>
                      <a:pt x="126109" y="170390"/>
                      <a:pt x="0" y="141806"/>
                    </a:cubicBezTo>
                  </a:path>
                </a:pathLst>
              </a:custGeom>
              <a:gradFill>
                <a:gsLst>
                  <a:gs pos="0">
                    <a:srgbClr val="8AD56E"/>
                  </a:gs>
                  <a:gs pos="58999">
                    <a:srgbClr val="004968"/>
                  </a:gs>
                  <a:gs pos="100000">
                    <a:srgbClr val="006E9C">
                      <a:alpha val="0"/>
                    </a:srgbClr>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486" name="Google Shape;486;p12"/>
              <p:cNvSpPr/>
              <p:nvPr/>
            </p:nvSpPr>
            <p:spPr>
              <a:xfrm>
                <a:off x="2111889" y="3462797"/>
                <a:ext cx="7759532" cy="3900228"/>
              </a:xfrm>
              <a:custGeom>
                <a:rect b="b" l="l" r="r" t="t"/>
                <a:pathLst>
                  <a:path extrusionOk="0" h="2156367" w="4097830">
                    <a:moveTo>
                      <a:pt x="0" y="876451"/>
                    </a:moveTo>
                    <a:cubicBezTo>
                      <a:pt x="291973" y="821967"/>
                      <a:pt x="309713" y="682277"/>
                      <a:pt x="500026" y="536214"/>
                    </a:cubicBezTo>
                    <a:cubicBezTo>
                      <a:pt x="690339" y="390151"/>
                      <a:pt x="990098" y="-6137"/>
                      <a:pt x="1141877" y="73"/>
                    </a:cubicBezTo>
                    <a:cubicBezTo>
                      <a:pt x="1293656" y="6283"/>
                      <a:pt x="1351309" y="254494"/>
                      <a:pt x="1521373" y="386476"/>
                    </a:cubicBezTo>
                    <a:cubicBezTo>
                      <a:pt x="1691437" y="518458"/>
                      <a:pt x="1894019" y="828558"/>
                      <a:pt x="2162260" y="791965"/>
                    </a:cubicBezTo>
                    <a:cubicBezTo>
                      <a:pt x="2402065" y="772266"/>
                      <a:pt x="2390966" y="1230478"/>
                      <a:pt x="2674828" y="1349078"/>
                    </a:cubicBezTo>
                    <a:cubicBezTo>
                      <a:pt x="2958690" y="1467678"/>
                      <a:pt x="3631130" y="1416285"/>
                      <a:pt x="3865434" y="1503563"/>
                    </a:cubicBezTo>
                    <a:cubicBezTo>
                      <a:pt x="4099738" y="1590841"/>
                      <a:pt x="4122978" y="1799837"/>
                      <a:pt x="4080652" y="1872744"/>
                    </a:cubicBezTo>
                    <a:cubicBezTo>
                      <a:pt x="4038326" y="1945651"/>
                      <a:pt x="3836371" y="1912255"/>
                      <a:pt x="3611480" y="1941008"/>
                    </a:cubicBezTo>
                    <a:cubicBezTo>
                      <a:pt x="2868035" y="2036369"/>
                      <a:pt x="2276430" y="2156367"/>
                      <a:pt x="2276430" y="2156367"/>
                    </a:cubicBezTo>
                  </a:path>
                </a:pathLst>
              </a:custGeom>
              <a:gradFill>
                <a:gsLst>
                  <a:gs pos="0">
                    <a:srgbClr val="69BA71"/>
                  </a:gs>
                  <a:gs pos="31000">
                    <a:srgbClr val="469E71"/>
                  </a:gs>
                  <a:gs pos="72000">
                    <a:srgbClr val="004968"/>
                  </a:gs>
                  <a:gs pos="100000">
                    <a:srgbClr val="006E9C">
                      <a:alpha val="0"/>
                    </a:srgbClr>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487" name="Google Shape;487;p12"/>
              <p:cNvSpPr/>
              <p:nvPr/>
            </p:nvSpPr>
            <p:spPr>
              <a:xfrm>
                <a:off x="-23894" y="4882327"/>
                <a:ext cx="6651936" cy="3881640"/>
              </a:xfrm>
              <a:custGeom>
                <a:rect b="b" l="l" r="r" t="t"/>
                <a:pathLst>
                  <a:path extrusionOk="0" h="1968858" w="2358981">
                    <a:moveTo>
                      <a:pt x="0" y="190503"/>
                    </a:moveTo>
                    <a:cubicBezTo>
                      <a:pt x="79365" y="156980"/>
                      <a:pt x="121993" y="-70732"/>
                      <a:pt x="253805" y="22077"/>
                    </a:cubicBezTo>
                    <a:cubicBezTo>
                      <a:pt x="385617" y="114886"/>
                      <a:pt x="517851" y="606055"/>
                      <a:pt x="790871" y="747360"/>
                    </a:cubicBezTo>
                    <a:cubicBezTo>
                      <a:pt x="1063891" y="888665"/>
                      <a:pt x="1631009" y="767415"/>
                      <a:pt x="1891922" y="869906"/>
                    </a:cubicBezTo>
                    <a:cubicBezTo>
                      <a:pt x="2152835" y="972397"/>
                      <a:pt x="2386520" y="1247227"/>
                      <a:pt x="2356348" y="1362306"/>
                    </a:cubicBezTo>
                    <a:cubicBezTo>
                      <a:pt x="2326176" y="1477385"/>
                      <a:pt x="2037026" y="1490703"/>
                      <a:pt x="1710890" y="1560382"/>
                    </a:cubicBezTo>
                    <a:cubicBezTo>
                      <a:pt x="1384754" y="1630061"/>
                      <a:pt x="400667" y="1489973"/>
                      <a:pt x="399530" y="1780379"/>
                    </a:cubicBezTo>
                    <a:cubicBezTo>
                      <a:pt x="1158753" y="1966698"/>
                      <a:pt x="9804" y="1968858"/>
                      <a:pt x="9804" y="1968858"/>
                    </a:cubicBezTo>
                    <a:lnTo>
                      <a:pt x="0" y="190503"/>
                    </a:lnTo>
                    <a:close/>
                  </a:path>
                </a:pathLst>
              </a:custGeom>
              <a:gradFill>
                <a:gsLst>
                  <a:gs pos="0">
                    <a:srgbClr val="69BA71"/>
                  </a:gs>
                  <a:gs pos="64000">
                    <a:srgbClr val="004968"/>
                  </a:gs>
                  <a:gs pos="100000">
                    <a:srgbClr val="006E9C">
                      <a:alpha val="45882"/>
                    </a:srgbClr>
                  </a:gs>
                </a:gsLst>
                <a:lin ang="78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488" name="Google Shape;488;p12"/>
              <p:cNvSpPr/>
              <p:nvPr/>
            </p:nvSpPr>
            <p:spPr>
              <a:xfrm>
                <a:off x="-7423" y="7326257"/>
                <a:ext cx="2621789" cy="2151319"/>
              </a:xfrm>
              <a:custGeom>
                <a:rect b="b" l="l" r="r" t="t"/>
                <a:pathLst>
                  <a:path extrusionOk="0" h="1327554" w="1700768">
                    <a:moveTo>
                      <a:pt x="0" y="1327554"/>
                    </a:moveTo>
                    <a:cubicBezTo>
                      <a:pt x="971431" y="1239546"/>
                      <a:pt x="1491525" y="1062731"/>
                      <a:pt x="1665780" y="924936"/>
                    </a:cubicBezTo>
                    <a:cubicBezTo>
                      <a:pt x="1840035" y="787141"/>
                      <a:pt x="1320854" y="655104"/>
                      <a:pt x="1045533" y="500785"/>
                    </a:cubicBezTo>
                    <a:cubicBezTo>
                      <a:pt x="770212" y="346466"/>
                      <a:pt x="359900" y="-21431"/>
                      <a:pt x="3556" y="980"/>
                    </a:cubicBezTo>
                    <a:cubicBezTo>
                      <a:pt x="2371" y="443171"/>
                      <a:pt x="1185" y="885363"/>
                      <a:pt x="0" y="1327554"/>
                    </a:cubicBezTo>
                    <a:close/>
                  </a:path>
                </a:pathLst>
              </a:custGeom>
              <a:gradFill>
                <a:gsLst>
                  <a:gs pos="0">
                    <a:srgbClr val="378D39"/>
                  </a:gs>
                  <a:gs pos="72000">
                    <a:srgbClr val="004968"/>
                  </a:gs>
                  <a:gs pos="100000">
                    <a:srgbClr val="004968"/>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grpSp>
        <p:sp>
          <p:nvSpPr>
            <p:cNvPr id="489" name="Google Shape;489;p12"/>
            <p:cNvSpPr/>
            <p:nvPr/>
          </p:nvSpPr>
          <p:spPr>
            <a:xfrm>
              <a:off x="765299" y="1975708"/>
              <a:ext cx="1339545" cy="704480"/>
            </a:xfrm>
            <a:custGeom>
              <a:rect b="b" l="l" r="r" t="t"/>
              <a:pathLst>
                <a:path extrusionOk="0" h="536753" w="1186917">
                  <a:moveTo>
                    <a:pt x="135194" y="334606"/>
                  </a:moveTo>
                  <a:cubicBezTo>
                    <a:pt x="160774" y="299172"/>
                    <a:pt x="204637" y="261595"/>
                    <a:pt x="275832" y="209463"/>
                  </a:cubicBezTo>
                  <a:cubicBezTo>
                    <a:pt x="347027" y="157331"/>
                    <a:pt x="475407" y="16941"/>
                    <a:pt x="555638" y="1645"/>
                  </a:cubicBezTo>
                  <a:cubicBezTo>
                    <a:pt x="635869" y="-13651"/>
                    <a:pt x="737284" y="81775"/>
                    <a:pt x="757217" y="117686"/>
                  </a:cubicBezTo>
                  <a:cubicBezTo>
                    <a:pt x="768296" y="115602"/>
                    <a:pt x="780905" y="50216"/>
                    <a:pt x="844611" y="136420"/>
                  </a:cubicBezTo>
                  <a:cubicBezTo>
                    <a:pt x="875106" y="177684"/>
                    <a:pt x="890676" y="158016"/>
                    <a:pt x="1010182" y="293140"/>
                  </a:cubicBezTo>
                  <a:cubicBezTo>
                    <a:pt x="1057906" y="340291"/>
                    <a:pt x="1183025" y="318566"/>
                    <a:pt x="1186917" y="347896"/>
                  </a:cubicBezTo>
                  <a:cubicBezTo>
                    <a:pt x="1186877" y="397354"/>
                    <a:pt x="1096612" y="377688"/>
                    <a:pt x="1036894" y="378429"/>
                  </a:cubicBezTo>
                  <a:cubicBezTo>
                    <a:pt x="977176" y="379170"/>
                    <a:pt x="844804" y="379262"/>
                    <a:pt x="828611" y="352343"/>
                  </a:cubicBezTo>
                  <a:cubicBezTo>
                    <a:pt x="739309" y="503461"/>
                    <a:pt x="784009" y="558431"/>
                    <a:pt x="612208" y="401659"/>
                  </a:cubicBezTo>
                  <a:cubicBezTo>
                    <a:pt x="456303" y="632328"/>
                    <a:pt x="365419" y="491980"/>
                    <a:pt x="336195" y="400147"/>
                  </a:cubicBezTo>
                  <a:cubicBezTo>
                    <a:pt x="299048" y="460609"/>
                    <a:pt x="162380" y="538401"/>
                    <a:pt x="141135" y="536727"/>
                  </a:cubicBezTo>
                  <a:cubicBezTo>
                    <a:pt x="119890" y="535053"/>
                    <a:pt x="217985" y="401649"/>
                    <a:pt x="208724" y="390103"/>
                  </a:cubicBezTo>
                  <a:cubicBezTo>
                    <a:pt x="175724" y="418580"/>
                    <a:pt x="13123" y="529037"/>
                    <a:pt x="868" y="519788"/>
                  </a:cubicBezTo>
                  <a:cubicBezTo>
                    <a:pt x="-11387" y="510539"/>
                    <a:pt x="109614" y="370040"/>
                    <a:pt x="135194" y="33460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490" name="Google Shape;490;p12"/>
            <p:cNvSpPr/>
            <p:nvPr/>
          </p:nvSpPr>
          <p:spPr>
            <a:xfrm flipH="1">
              <a:off x="3654494" y="1842057"/>
              <a:ext cx="1565915" cy="833249"/>
            </a:xfrm>
            <a:custGeom>
              <a:rect b="b" l="l" r="r" t="t"/>
              <a:pathLst>
                <a:path extrusionOk="0" h="545905" w="1199084">
                  <a:moveTo>
                    <a:pt x="123960" y="336258"/>
                  </a:moveTo>
                  <a:cubicBezTo>
                    <a:pt x="149540" y="300824"/>
                    <a:pt x="193403" y="263247"/>
                    <a:pt x="264598" y="211115"/>
                  </a:cubicBezTo>
                  <a:cubicBezTo>
                    <a:pt x="335793" y="158983"/>
                    <a:pt x="467843" y="22989"/>
                    <a:pt x="544404" y="3297"/>
                  </a:cubicBezTo>
                  <a:cubicBezTo>
                    <a:pt x="620965" y="-16395"/>
                    <a:pt x="704031" y="57052"/>
                    <a:pt x="723964" y="92963"/>
                  </a:cubicBezTo>
                  <a:cubicBezTo>
                    <a:pt x="735043" y="90879"/>
                    <a:pt x="806956" y="194130"/>
                    <a:pt x="850991" y="228498"/>
                  </a:cubicBezTo>
                  <a:cubicBezTo>
                    <a:pt x="895026" y="262866"/>
                    <a:pt x="868669" y="164050"/>
                    <a:pt x="988175" y="299174"/>
                  </a:cubicBezTo>
                  <a:cubicBezTo>
                    <a:pt x="1035899" y="346325"/>
                    <a:pt x="1195192" y="336349"/>
                    <a:pt x="1199084" y="365679"/>
                  </a:cubicBezTo>
                  <a:cubicBezTo>
                    <a:pt x="1199044" y="415137"/>
                    <a:pt x="1110061" y="437492"/>
                    <a:pt x="1054522" y="436261"/>
                  </a:cubicBezTo>
                  <a:cubicBezTo>
                    <a:pt x="998984" y="435030"/>
                    <a:pt x="882046" y="385213"/>
                    <a:pt x="865853" y="358294"/>
                  </a:cubicBezTo>
                  <a:cubicBezTo>
                    <a:pt x="798097" y="426159"/>
                    <a:pt x="734598" y="724552"/>
                    <a:pt x="567200" y="390696"/>
                  </a:cubicBezTo>
                  <a:cubicBezTo>
                    <a:pt x="448999" y="489914"/>
                    <a:pt x="434506" y="442809"/>
                    <a:pt x="387631" y="331440"/>
                  </a:cubicBezTo>
                  <a:cubicBezTo>
                    <a:pt x="350484" y="391902"/>
                    <a:pt x="184665" y="482667"/>
                    <a:pt x="152975" y="492719"/>
                  </a:cubicBezTo>
                  <a:cubicBezTo>
                    <a:pt x="121285" y="502772"/>
                    <a:pt x="206751" y="403301"/>
                    <a:pt x="197490" y="391755"/>
                  </a:cubicBezTo>
                  <a:cubicBezTo>
                    <a:pt x="164490" y="420232"/>
                    <a:pt x="13206" y="446822"/>
                    <a:pt x="951" y="437573"/>
                  </a:cubicBezTo>
                  <a:cubicBezTo>
                    <a:pt x="-11304" y="428324"/>
                    <a:pt x="98380" y="371692"/>
                    <a:pt x="123960" y="33625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491" name="Google Shape;491;p12"/>
            <p:cNvSpPr/>
            <p:nvPr/>
          </p:nvSpPr>
          <p:spPr>
            <a:xfrm>
              <a:off x="1948757" y="2093750"/>
              <a:ext cx="1365643" cy="927567"/>
            </a:xfrm>
            <a:custGeom>
              <a:rect b="b" l="l" r="r" t="t"/>
              <a:pathLst>
                <a:path extrusionOk="0" h="511964" w="1056194">
                  <a:moveTo>
                    <a:pt x="151497" y="340956"/>
                  </a:moveTo>
                  <a:cubicBezTo>
                    <a:pt x="177077" y="305522"/>
                    <a:pt x="225387" y="299686"/>
                    <a:pt x="287686" y="209464"/>
                  </a:cubicBezTo>
                  <a:cubicBezTo>
                    <a:pt x="341091" y="141461"/>
                    <a:pt x="453903" y="16942"/>
                    <a:pt x="527462" y="1646"/>
                  </a:cubicBezTo>
                  <a:cubicBezTo>
                    <a:pt x="601021" y="-13650"/>
                    <a:pt x="709108" y="81776"/>
                    <a:pt x="729041" y="117687"/>
                  </a:cubicBezTo>
                  <a:cubicBezTo>
                    <a:pt x="740120" y="115603"/>
                    <a:pt x="780721" y="202628"/>
                    <a:pt x="834227" y="253866"/>
                  </a:cubicBezTo>
                  <a:cubicBezTo>
                    <a:pt x="887733" y="305104"/>
                    <a:pt x="1025754" y="391586"/>
                    <a:pt x="1050075" y="425112"/>
                  </a:cubicBezTo>
                  <a:cubicBezTo>
                    <a:pt x="1074396" y="458638"/>
                    <a:pt x="1021094" y="462039"/>
                    <a:pt x="980154" y="455023"/>
                  </a:cubicBezTo>
                  <a:cubicBezTo>
                    <a:pt x="939214" y="448007"/>
                    <a:pt x="820627" y="409936"/>
                    <a:pt x="804434" y="383017"/>
                  </a:cubicBezTo>
                  <a:cubicBezTo>
                    <a:pt x="745574" y="457230"/>
                    <a:pt x="806392" y="575959"/>
                    <a:pt x="567873" y="419187"/>
                  </a:cubicBezTo>
                  <a:cubicBezTo>
                    <a:pt x="360716" y="632676"/>
                    <a:pt x="488510" y="421700"/>
                    <a:pt x="397465" y="342253"/>
                  </a:cubicBezTo>
                  <a:cubicBezTo>
                    <a:pt x="360318" y="402715"/>
                    <a:pt x="241816" y="476551"/>
                    <a:pt x="215300" y="479765"/>
                  </a:cubicBezTo>
                  <a:cubicBezTo>
                    <a:pt x="188784" y="482979"/>
                    <a:pt x="243183" y="430217"/>
                    <a:pt x="238370" y="361536"/>
                  </a:cubicBezTo>
                  <a:cubicBezTo>
                    <a:pt x="205370" y="390013"/>
                    <a:pt x="15531" y="438758"/>
                    <a:pt x="1052" y="435328"/>
                  </a:cubicBezTo>
                  <a:cubicBezTo>
                    <a:pt x="-13427" y="431898"/>
                    <a:pt x="125917" y="376390"/>
                    <a:pt x="151497" y="34095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grpSp>
      <p:grpSp>
        <p:nvGrpSpPr>
          <p:cNvPr id="492" name="Google Shape;492;p12"/>
          <p:cNvGrpSpPr/>
          <p:nvPr/>
        </p:nvGrpSpPr>
        <p:grpSpPr>
          <a:xfrm>
            <a:off x="7587130" y="127339"/>
            <a:ext cx="2342446" cy="1097280"/>
            <a:chOff x="-83160" y="1842057"/>
            <a:chExt cx="7929498" cy="4365130"/>
          </a:xfrm>
        </p:grpSpPr>
        <p:grpSp>
          <p:nvGrpSpPr>
            <p:cNvPr id="493" name="Google Shape;493;p12"/>
            <p:cNvGrpSpPr/>
            <p:nvPr/>
          </p:nvGrpSpPr>
          <p:grpSpPr>
            <a:xfrm>
              <a:off x="-83160" y="2154387"/>
              <a:ext cx="7929498" cy="4052800"/>
              <a:chOff x="-23894" y="3207014"/>
              <a:chExt cx="12268657" cy="6270562"/>
            </a:xfrm>
          </p:grpSpPr>
          <p:sp>
            <p:nvSpPr>
              <p:cNvPr id="494" name="Google Shape;494;p12"/>
              <p:cNvSpPr/>
              <p:nvPr/>
            </p:nvSpPr>
            <p:spPr>
              <a:xfrm>
                <a:off x="-23894" y="5513551"/>
                <a:ext cx="12268657" cy="3318629"/>
              </a:xfrm>
              <a:custGeom>
                <a:rect b="b" l="l" r="r" t="t"/>
                <a:pathLst>
                  <a:path extrusionOk="0" h="1862857" w="6382989">
                    <a:moveTo>
                      <a:pt x="416874" y="1775685"/>
                    </a:moveTo>
                    <a:cubicBezTo>
                      <a:pt x="1201615" y="1412645"/>
                      <a:pt x="1747552" y="1678661"/>
                      <a:pt x="2568193" y="1536926"/>
                    </a:cubicBezTo>
                    <a:cubicBezTo>
                      <a:pt x="3388834" y="1395191"/>
                      <a:pt x="4925969" y="1090378"/>
                      <a:pt x="5340722" y="925276"/>
                    </a:cubicBezTo>
                    <a:cubicBezTo>
                      <a:pt x="5755475" y="760174"/>
                      <a:pt x="4941895" y="631791"/>
                      <a:pt x="5056714" y="546315"/>
                    </a:cubicBezTo>
                    <a:cubicBezTo>
                      <a:pt x="5171533" y="460839"/>
                      <a:pt x="5905262" y="503474"/>
                      <a:pt x="6029639" y="412421"/>
                    </a:cubicBezTo>
                    <a:cubicBezTo>
                      <a:pt x="6154016" y="321369"/>
                      <a:pt x="6877181" y="6377"/>
                      <a:pt x="5802975" y="0"/>
                    </a:cubicBezTo>
                    <a:lnTo>
                      <a:pt x="5322190" y="1"/>
                    </a:lnTo>
                    <a:cubicBezTo>
                      <a:pt x="5322190" y="1"/>
                      <a:pt x="3385424" y="167567"/>
                      <a:pt x="1758444" y="689025"/>
                    </a:cubicBezTo>
                    <a:cubicBezTo>
                      <a:pt x="-111185" y="1288203"/>
                      <a:pt x="-367867" y="2138725"/>
                      <a:pt x="416874" y="1775685"/>
                    </a:cubicBezTo>
                    <a:close/>
                  </a:path>
                </a:pathLst>
              </a:custGeom>
              <a:solidFill>
                <a:schemeClr val="lt1">
                  <a:alpha val="78823"/>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495" name="Google Shape;495;p12"/>
              <p:cNvSpPr/>
              <p:nvPr/>
            </p:nvSpPr>
            <p:spPr>
              <a:xfrm>
                <a:off x="-7160" y="3220689"/>
                <a:ext cx="11649134" cy="6168010"/>
              </a:xfrm>
              <a:custGeom>
                <a:rect b="b" l="l" r="r" t="t"/>
                <a:pathLst>
                  <a:path extrusionOk="0" h="3043213" w="5951323">
                    <a:moveTo>
                      <a:pt x="858" y="824510"/>
                    </a:moveTo>
                    <a:cubicBezTo>
                      <a:pt x="-3807" y="1714199"/>
                      <a:pt x="12299" y="2153524"/>
                      <a:pt x="7634" y="3043213"/>
                    </a:cubicBezTo>
                    <a:cubicBezTo>
                      <a:pt x="229111" y="3036984"/>
                      <a:pt x="1863888" y="2832257"/>
                      <a:pt x="901039" y="2608151"/>
                    </a:cubicBezTo>
                    <a:cubicBezTo>
                      <a:pt x="1023755" y="2363607"/>
                      <a:pt x="1324308" y="2355660"/>
                      <a:pt x="1656354" y="2352626"/>
                    </a:cubicBezTo>
                    <a:cubicBezTo>
                      <a:pt x="1913755" y="2288944"/>
                      <a:pt x="1575433" y="2032710"/>
                      <a:pt x="2267690" y="1851488"/>
                    </a:cubicBezTo>
                    <a:cubicBezTo>
                      <a:pt x="2959947" y="1670266"/>
                      <a:pt x="5380140" y="1324708"/>
                      <a:pt x="5809899" y="1265291"/>
                    </a:cubicBezTo>
                    <a:cubicBezTo>
                      <a:pt x="6239658" y="1205874"/>
                      <a:pt x="5573825" y="1036024"/>
                      <a:pt x="5350099" y="851172"/>
                    </a:cubicBezTo>
                    <a:cubicBezTo>
                      <a:pt x="5126374" y="666320"/>
                      <a:pt x="4693033" y="243065"/>
                      <a:pt x="4467546" y="156177"/>
                    </a:cubicBezTo>
                    <a:cubicBezTo>
                      <a:pt x="4242059" y="69289"/>
                      <a:pt x="4165737" y="341085"/>
                      <a:pt x="3997175" y="329845"/>
                    </a:cubicBezTo>
                    <a:cubicBezTo>
                      <a:pt x="3828613" y="318605"/>
                      <a:pt x="3764990" y="102293"/>
                      <a:pt x="3456171" y="88739"/>
                    </a:cubicBezTo>
                    <a:cubicBezTo>
                      <a:pt x="3147352" y="75185"/>
                      <a:pt x="3137036" y="235170"/>
                      <a:pt x="2144261" y="248524"/>
                    </a:cubicBezTo>
                    <a:cubicBezTo>
                      <a:pt x="1151486" y="261878"/>
                      <a:pt x="1350116" y="-325618"/>
                      <a:pt x="746152" y="260959"/>
                    </a:cubicBezTo>
                    <a:cubicBezTo>
                      <a:pt x="421210" y="720008"/>
                      <a:pt x="858" y="824510"/>
                      <a:pt x="858" y="824510"/>
                    </a:cubicBezTo>
                    <a:close/>
                  </a:path>
                </a:pathLst>
              </a:custGeom>
              <a:solidFill>
                <a:srgbClr val="00496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496" name="Google Shape;496;p12"/>
              <p:cNvSpPr/>
              <p:nvPr/>
            </p:nvSpPr>
            <p:spPr>
              <a:xfrm>
                <a:off x="7759049" y="3456784"/>
                <a:ext cx="3946056" cy="2686384"/>
              </a:xfrm>
              <a:custGeom>
                <a:rect b="b" l="l" r="r" t="t"/>
                <a:pathLst>
                  <a:path extrusionOk="0" h="1343708" w="2073361">
                    <a:moveTo>
                      <a:pt x="526459" y="1343708"/>
                    </a:moveTo>
                    <a:cubicBezTo>
                      <a:pt x="1013316" y="1272613"/>
                      <a:pt x="1896259" y="1244245"/>
                      <a:pt x="2046170" y="1139522"/>
                    </a:cubicBezTo>
                    <a:cubicBezTo>
                      <a:pt x="2196081" y="1034799"/>
                      <a:pt x="1689279" y="904928"/>
                      <a:pt x="1425923" y="715371"/>
                    </a:cubicBezTo>
                    <a:cubicBezTo>
                      <a:pt x="1162567" y="525814"/>
                      <a:pt x="633931" y="30509"/>
                      <a:pt x="466034" y="2178"/>
                    </a:cubicBezTo>
                    <a:cubicBezTo>
                      <a:pt x="298136" y="-26153"/>
                      <a:pt x="126109" y="231727"/>
                      <a:pt x="0" y="203143"/>
                    </a:cubicBezTo>
                  </a:path>
                </a:pathLst>
              </a:custGeom>
              <a:gradFill>
                <a:gsLst>
                  <a:gs pos="0">
                    <a:srgbClr val="8AD56E"/>
                  </a:gs>
                  <a:gs pos="61000">
                    <a:srgbClr val="006E9C"/>
                  </a:gs>
                  <a:gs pos="100000">
                    <a:srgbClr val="006E9C">
                      <a:alpha val="0"/>
                    </a:srgbClr>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497" name="Google Shape;497;p12"/>
              <p:cNvSpPr/>
              <p:nvPr/>
            </p:nvSpPr>
            <p:spPr>
              <a:xfrm>
                <a:off x="5822201" y="3207014"/>
                <a:ext cx="4976467" cy="3524786"/>
              </a:xfrm>
              <a:custGeom>
                <a:rect b="b" l="l" r="r" t="t"/>
                <a:pathLst>
                  <a:path extrusionOk="0" h="1312700" w="2233556">
                    <a:moveTo>
                      <a:pt x="566973" y="1312700"/>
                    </a:moveTo>
                    <a:cubicBezTo>
                      <a:pt x="1397103" y="1189228"/>
                      <a:pt x="2012857" y="1222587"/>
                      <a:pt x="2193144" y="1111546"/>
                    </a:cubicBezTo>
                    <a:cubicBezTo>
                      <a:pt x="2373431" y="1000505"/>
                      <a:pt x="1907119" y="830704"/>
                      <a:pt x="1648694" y="646454"/>
                    </a:cubicBezTo>
                    <a:cubicBezTo>
                      <a:pt x="1390269" y="462204"/>
                      <a:pt x="924224" y="49708"/>
                      <a:pt x="642595" y="6048"/>
                    </a:cubicBezTo>
                    <a:cubicBezTo>
                      <a:pt x="360966" y="-37612"/>
                      <a:pt x="126109" y="170390"/>
                      <a:pt x="0" y="141806"/>
                    </a:cubicBezTo>
                  </a:path>
                </a:pathLst>
              </a:custGeom>
              <a:gradFill>
                <a:gsLst>
                  <a:gs pos="0">
                    <a:srgbClr val="8AD56E"/>
                  </a:gs>
                  <a:gs pos="58999">
                    <a:srgbClr val="004968"/>
                  </a:gs>
                  <a:gs pos="100000">
                    <a:srgbClr val="006E9C">
                      <a:alpha val="0"/>
                    </a:srgbClr>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498" name="Google Shape;498;p12"/>
              <p:cNvSpPr/>
              <p:nvPr/>
            </p:nvSpPr>
            <p:spPr>
              <a:xfrm>
                <a:off x="2111889" y="3462797"/>
                <a:ext cx="7759532" cy="3900228"/>
              </a:xfrm>
              <a:custGeom>
                <a:rect b="b" l="l" r="r" t="t"/>
                <a:pathLst>
                  <a:path extrusionOk="0" h="2156367" w="4097830">
                    <a:moveTo>
                      <a:pt x="0" y="876451"/>
                    </a:moveTo>
                    <a:cubicBezTo>
                      <a:pt x="291973" y="821967"/>
                      <a:pt x="309713" y="682277"/>
                      <a:pt x="500026" y="536214"/>
                    </a:cubicBezTo>
                    <a:cubicBezTo>
                      <a:pt x="690339" y="390151"/>
                      <a:pt x="990098" y="-6137"/>
                      <a:pt x="1141877" y="73"/>
                    </a:cubicBezTo>
                    <a:cubicBezTo>
                      <a:pt x="1293656" y="6283"/>
                      <a:pt x="1351309" y="254494"/>
                      <a:pt x="1521373" y="386476"/>
                    </a:cubicBezTo>
                    <a:cubicBezTo>
                      <a:pt x="1691437" y="518458"/>
                      <a:pt x="1894019" y="828558"/>
                      <a:pt x="2162260" y="791965"/>
                    </a:cubicBezTo>
                    <a:cubicBezTo>
                      <a:pt x="2402065" y="772266"/>
                      <a:pt x="2390966" y="1230478"/>
                      <a:pt x="2674828" y="1349078"/>
                    </a:cubicBezTo>
                    <a:cubicBezTo>
                      <a:pt x="2958690" y="1467678"/>
                      <a:pt x="3631130" y="1416285"/>
                      <a:pt x="3865434" y="1503563"/>
                    </a:cubicBezTo>
                    <a:cubicBezTo>
                      <a:pt x="4099738" y="1590841"/>
                      <a:pt x="4122978" y="1799837"/>
                      <a:pt x="4080652" y="1872744"/>
                    </a:cubicBezTo>
                    <a:cubicBezTo>
                      <a:pt x="4038326" y="1945651"/>
                      <a:pt x="3836371" y="1912255"/>
                      <a:pt x="3611480" y="1941008"/>
                    </a:cubicBezTo>
                    <a:cubicBezTo>
                      <a:pt x="2868035" y="2036369"/>
                      <a:pt x="2276430" y="2156367"/>
                      <a:pt x="2276430" y="2156367"/>
                    </a:cubicBezTo>
                  </a:path>
                </a:pathLst>
              </a:custGeom>
              <a:gradFill>
                <a:gsLst>
                  <a:gs pos="0">
                    <a:srgbClr val="69BA71"/>
                  </a:gs>
                  <a:gs pos="31000">
                    <a:srgbClr val="469E71"/>
                  </a:gs>
                  <a:gs pos="72000">
                    <a:srgbClr val="004968"/>
                  </a:gs>
                  <a:gs pos="100000">
                    <a:srgbClr val="006E9C">
                      <a:alpha val="0"/>
                    </a:srgbClr>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499" name="Google Shape;499;p12"/>
              <p:cNvSpPr/>
              <p:nvPr/>
            </p:nvSpPr>
            <p:spPr>
              <a:xfrm>
                <a:off x="-23894" y="4882327"/>
                <a:ext cx="6651936" cy="3881640"/>
              </a:xfrm>
              <a:custGeom>
                <a:rect b="b" l="l" r="r" t="t"/>
                <a:pathLst>
                  <a:path extrusionOk="0" h="1968858" w="2358981">
                    <a:moveTo>
                      <a:pt x="0" y="190503"/>
                    </a:moveTo>
                    <a:cubicBezTo>
                      <a:pt x="79365" y="156980"/>
                      <a:pt x="121993" y="-70732"/>
                      <a:pt x="253805" y="22077"/>
                    </a:cubicBezTo>
                    <a:cubicBezTo>
                      <a:pt x="385617" y="114886"/>
                      <a:pt x="517851" y="606055"/>
                      <a:pt x="790871" y="747360"/>
                    </a:cubicBezTo>
                    <a:cubicBezTo>
                      <a:pt x="1063891" y="888665"/>
                      <a:pt x="1631009" y="767415"/>
                      <a:pt x="1891922" y="869906"/>
                    </a:cubicBezTo>
                    <a:cubicBezTo>
                      <a:pt x="2152835" y="972397"/>
                      <a:pt x="2386520" y="1247227"/>
                      <a:pt x="2356348" y="1362306"/>
                    </a:cubicBezTo>
                    <a:cubicBezTo>
                      <a:pt x="2326176" y="1477385"/>
                      <a:pt x="2037026" y="1490703"/>
                      <a:pt x="1710890" y="1560382"/>
                    </a:cubicBezTo>
                    <a:cubicBezTo>
                      <a:pt x="1384754" y="1630061"/>
                      <a:pt x="400667" y="1489973"/>
                      <a:pt x="399530" y="1780379"/>
                    </a:cubicBezTo>
                    <a:cubicBezTo>
                      <a:pt x="1158753" y="1966698"/>
                      <a:pt x="9804" y="1968858"/>
                      <a:pt x="9804" y="1968858"/>
                    </a:cubicBezTo>
                    <a:lnTo>
                      <a:pt x="0" y="190503"/>
                    </a:lnTo>
                    <a:close/>
                  </a:path>
                </a:pathLst>
              </a:custGeom>
              <a:gradFill>
                <a:gsLst>
                  <a:gs pos="0">
                    <a:srgbClr val="69BA71"/>
                  </a:gs>
                  <a:gs pos="64000">
                    <a:srgbClr val="004968"/>
                  </a:gs>
                  <a:gs pos="100000">
                    <a:srgbClr val="006E9C">
                      <a:alpha val="45882"/>
                    </a:srgbClr>
                  </a:gs>
                </a:gsLst>
                <a:lin ang="78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00" name="Google Shape;500;p12"/>
              <p:cNvSpPr/>
              <p:nvPr/>
            </p:nvSpPr>
            <p:spPr>
              <a:xfrm>
                <a:off x="-7423" y="7326257"/>
                <a:ext cx="2621789" cy="2151319"/>
              </a:xfrm>
              <a:custGeom>
                <a:rect b="b" l="l" r="r" t="t"/>
                <a:pathLst>
                  <a:path extrusionOk="0" h="1327554" w="1700768">
                    <a:moveTo>
                      <a:pt x="0" y="1327554"/>
                    </a:moveTo>
                    <a:cubicBezTo>
                      <a:pt x="971431" y="1239546"/>
                      <a:pt x="1491525" y="1062731"/>
                      <a:pt x="1665780" y="924936"/>
                    </a:cubicBezTo>
                    <a:cubicBezTo>
                      <a:pt x="1840035" y="787141"/>
                      <a:pt x="1320854" y="655104"/>
                      <a:pt x="1045533" y="500785"/>
                    </a:cubicBezTo>
                    <a:cubicBezTo>
                      <a:pt x="770212" y="346466"/>
                      <a:pt x="359900" y="-21431"/>
                      <a:pt x="3556" y="980"/>
                    </a:cubicBezTo>
                    <a:cubicBezTo>
                      <a:pt x="2371" y="443171"/>
                      <a:pt x="1185" y="885363"/>
                      <a:pt x="0" y="1327554"/>
                    </a:cubicBezTo>
                    <a:close/>
                  </a:path>
                </a:pathLst>
              </a:custGeom>
              <a:gradFill>
                <a:gsLst>
                  <a:gs pos="0">
                    <a:srgbClr val="378D39"/>
                  </a:gs>
                  <a:gs pos="72000">
                    <a:srgbClr val="004968"/>
                  </a:gs>
                  <a:gs pos="100000">
                    <a:srgbClr val="004968"/>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grpSp>
        <p:sp>
          <p:nvSpPr>
            <p:cNvPr id="501" name="Google Shape;501;p12"/>
            <p:cNvSpPr/>
            <p:nvPr/>
          </p:nvSpPr>
          <p:spPr>
            <a:xfrm>
              <a:off x="765299" y="1975708"/>
              <a:ext cx="1339545" cy="704480"/>
            </a:xfrm>
            <a:custGeom>
              <a:rect b="b" l="l" r="r" t="t"/>
              <a:pathLst>
                <a:path extrusionOk="0" h="536753" w="1186917">
                  <a:moveTo>
                    <a:pt x="135194" y="334606"/>
                  </a:moveTo>
                  <a:cubicBezTo>
                    <a:pt x="160774" y="299172"/>
                    <a:pt x="204637" y="261595"/>
                    <a:pt x="275832" y="209463"/>
                  </a:cubicBezTo>
                  <a:cubicBezTo>
                    <a:pt x="347027" y="157331"/>
                    <a:pt x="475407" y="16941"/>
                    <a:pt x="555638" y="1645"/>
                  </a:cubicBezTo>
                  <a:cubicBezTo>
                    <a:pt x="635869" y="-13651"/>
                    <a:pt x="737284" y="81775"/>
                    <a:pt x="757217" y="117686"/>
                  </a:cubicBezTo>
                  <a:cubicBezTo>
                    <a:pt x="768296" y="115602"/>
                    <a:pt x="780905" y="50216"/>
                    <a:pt x="844611" y="136420"/>
                  </a:cubicBezTo>
                  <a:cubicBezTo>
                    <a:pt x="875106" y="177684"/>
                    <a:pt x="890676" y="158016"/>
                    <a:pt x="1010182" y="293140"/>
                  </a:cubicBezTo>
                  <a:cubicBezTo>
                    <a:pt x="1057906" y="340291"/>
                    <a:pt x="1183025" y="318566"/>
                    <a:pt x="1186917" y="347896"/>
                  </a:cubicBezTo>
                  <a:cubicBezTo>
                    <a:pt x="1186877" y="397354"/>
                    <a:pt x="1096612" y="377688"/>
                    <a:pt x="1036894" y="378429"/>
                  </a:cubicBezTo>
                  <a:cubicBezTo>
                    <a:pt x="977176" y="379170"/>
                    <a:pt x="844804" y="379262"/>
                    <a:pt x="828611" y="352343"/>
                  </a:cubicBezTo>
                  <a:cubicBezTo>
                    <a:pt x="739309" y="503461"/>
                    <a:pt x="784009" y="558431"/>
                    <a:pt x="612208" y="401659"/>
                  </a:cubicBezTo>
                  <a:cubicBezTo>
                    <a:pt x="456303" y="632328"/>
                    <a:pt x="365419" y="491980"/>
                    <a:pt x="336195" y="400147"/>
                  </a:cubicBezTo>
                  <a:cubicBezTo>
                    <a:pt x="299048" y="460609"/>
                    <a:pt x="162380" y="538401"/>
                    <a:pt x="141135" y="536727"/>
                  </a:cubicBezTo>
                  <a:cubicBezTo>
                    <a:pt x="119890" y="535053"/>
                    <a:pt x="217985" y="401649"/>
                    <a:pt x="208724" y="390103"/>
                  </a:cubicBezTo>
                  <a:cubicBezTo>
                    <a:pt x="175724" y="418580"/>
                    <a:pt x="13123" y="529037"/>
                    <a:pt x="868" y="519788"/>
                  </a:cubicBezTo>
                  <a:cubicBezTo>
                    <a:pt x="-11387" y="510539"/>
                    <a:pt x="109614" y="370040"/>
                    <a:pt x="135194" y="33460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02" name="Google Shape;502;p12"/>
            <p:cNvSpPr/>
            <p:nvPr/>
          </p:nvSpPr>
          <p:spPr>
            <a:xfrm flipH="1">
              <a:off x="3654494" y="1842057"/>
              <a:ext cx="1565915" cy="833249"/>
            </a:xfrm>
            <a:custGeom>
              <a:rect b="b" l="l" r="r" t="t"/>
              <a:pathLst>
                <a:path extrusionOk="0" h="545905" w="1199084">
                  <a:moveTo>
                    <a:pt x="123960" y="336258"/>
                  </a:moveTo>
                  <a:cubicBezTo>
                    <a:pt x="149540" y="300824"/>
                    <a:pt x="193403" y="263247"/>
                    <a:pt x="264598" y="211115"/>
                  </a:cubicBezTo>
                  <a:cubicBezTo>
                    <a:pt x="335793" y="158983"/>
                    <a:pt x="467843" y="22989"/>
                    <a:pt x="544404" y="3297"/>
                  </a:cubicBezTo>
                  <a:cubicBezTo>
                    <a:pt x="620965" y="-16395"/>
                    <a:pt x="704031" y="57052"/>
                    <a:pt x="723964" y="92963"/>
                  </a:cubicBezTo>
                  <a:cubicBezTo>
                    <a:pt x="735043" y="90879"/>
                    <a:pt x="806956" y="194130"/>
                    <a:pt x="850991" y="228498"/>
                  </a:cubicBezTo>
                  <a:cubicBezTo>
                    <a:pt x="895026" y="262866"/>
                    <a:pt x="868669" y="164050"/>
                    <a:pt x="988175" y="299174"/>
                  </a:cubicBezTo>
                  <a:cubicBezTo>
                    <a:pt x="1035899" y="346325"/>
                    <a:pt x="1195192" y="336349"/>
                    <a:pt x="1199084" y="365679"/>
                  </a:cubicBezTo>
                  <a:cubicBezTo>
                    <a:pt x="1199044" y="415137"/>
                    <a:pt x="1110061" y="437492"/>
                    <a:pt x="1054522" y="436261"/>
                  </a:cubicBezTo>
                  <a:cubicBezTo>
                    <a:pt x="998984" y="435030"/>
                    <a:pt x="882046" y="385213"/>
                    <a:pt x="865853" y="358294"/>
                  </a:cubicBezTo>
                  <a:cubicBezTo>
                    <a:pt x="798097" y="426159"/>
                    <a:pt x="734598" y="724552"/>
                    <a:pt x="567200" y="390696"/>
                  </a:cubicBezTo>
                  <a:cubicBezTo>
                    <a:pt x="448999" y="489914"/>
                    <a:pt x="434506" y="442809"/>
                    <a:pt x="387631" y="331440"/>
                  </a:cubicBezTo>
                  <a:cubicBezTo>
                    <a:pt x="350484" y="391902"/>
                    <a:pt x="184665" y="482667"/>
                    <a:pt x="152975" y="492719"/>
                  </a:cubicBezTo>
                  <a:cubicBezTo>
                    <a:pt x="121285" y="502772"/>
                    <a:pt x="206751" y="403301"/>
                    <a:pt x="197490" y="391755"/>
                  </a:cubicBezTo>
                  <a:cubicBezTo>
                    <a:pt x="164490" y="420232"/>
                    <a:pt x="13206" y="446822"/>
                    <a:pt x="951" y="437573"/>
                  </a:cubicBezTo>
                  <a:cubicBezTo>
                    <a:pt x="-11304" y="428324"/>
                    <a:pt x="98380" y="371692"/>
                    <a:pt x="123960" y="33625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03" name="Google Shape;503;p12"/>
            <p:cNvSpPr/>
            <p:nvPr/>
          </p:nvSpPr>
          <p:spPr>
            <a:xfrm>
              <a:off x="1948757" y="2093750"/>
              <a:ext cx="1365643" cy="927567"/>
            </a:xfrm>
            <a:custGeom>
              <a:rect b="b" l="l" r="r" t="t"/>
              <a:pathLst>
                <a:path extrusionOk="0" h="511964" w="1056194">
                  <a:moveTo>
                    <a:pt x="151497" y="340956"/>
                  </a:moveTo>
                  <a:cubicBezTo>
                    <a:pt x="177077" y="305522"/>
                    <a:pt x="225387" y="299686"/>
                    <a:pt x="287686" y="209464"/>
                  </a:cubicBezTo>
                  <a:cubicBezTo>
                    <a:pt x="341091" y="141461"/>
                    <a:pt x="453903" y="16942"/>
                    <a:pt x="527462" y="1646"/>
                  </a:cubicBezTo>
                  <a:cubicBezTo>
                    <a:pt x="601021" y="-13650"/>
                    <a:pt x="709108" y="81776"/>
                    <a:pt x="729041" y="117687"/>
                  </a:cubicBezTo>
                  <a:cubicBezTo>
                    <a:pt x="740120" y="115603"/>
                    <a:pt x="780721" y="202628"/>
                    <a:pt x="834227" y="253866"/>
                  </a:cubicBezTo>
                  <a:cubicBezTo>
                    <a:pt x="887733" y="305104"/>
                    <a:pt x="1025754" y="391586"/>
                    <a:pt x="1050075" y="425112"/>
                  </a:cubicBezTo>
                  <a:cubicBezTo>
                    <a:pt x="1074396" y="458638"/>
                    <a:pt x="1021094" y="462039"/>
                    <a:pt x="980154" y="455023"/>
                  </a:cubicBezTo>
                  <a:cubicBezTo>
                    <a:pt x="939214" y="448007"/>
                    <a:pt x="820627" y="409936"/>
                    <a:pt x="804434" y="383017"/>
                  </a:cubicBezTo>
                  <a:cubicBezTo>
                    <a:pt x="745574" y="457230"/>
                    <a:pt x="806392" y="575959"/>
                    <a:pt x="567873" y="419187"/>
                  </a:cubicBezTo>
                  <a:cubicBezTo>
                    <a:pt x="360716" y="632676"/>
                    <a:pt x="488510" y="421700"/>
                    <a:pt x="397465" y="342253"/>
                  </a:cubicBezTo>
                  <a:cubicBezTo>
                    <a:pt x="360318" y="402715"/>
                    <a:pt x="241816" y="476551"/>
                    <a:pt x="215300" y="479765"/>
                  </a:cubicBezTo>
                  <a:cubicBezTo>
                    <a:pt x="188784" y="482979"/>
                    <a:pt x="243183" y="430217"/>
                    <a:pt x="238370" y="361536"/>
                  </a:cubicBezTo>
                  <a:cubicBezTo>
                    <a:pt x="205370" y="390013"/>
                    <a:pt x="15531" y="438758"/>
                    <a:pt x="1052" y="435328"/>
                  </a:cubicBezTo>
                  <a:cubicBezTo>
                    <a:pt x="-13427" y="431898"/>
                    <a:pt x="125917" y="376390"/>
                    <a:pt x="151497" y="34095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grpSp>
      <p:sp>
        <p:nvSpPr>
          <p:cNvPr id="504" name="Google Shape;504;p12"/>
          <p:cNvSpPr/>
          <p:nvPr/>
        </p:nvSpPr>
        <p:spPr>
          <a:xfrm>
            <a:off x="4009171" y="53141"/>
            <a:ext cx="330725" cy="731977"/>
          </a:xfrm>
          <a:custGeom>
            <a:rect b="b" l="l" r="r" t="t"/>
            <a:pathLst>
              <a:path extrusionOk="0" h="843915" w="381301">
                <a:moveTo>
                  <a:pt x="171601" y="329565"/>
                </a:moveTo>
                <a:lnTo>
                  <a:pt x="209701" y="329565"/>
                </a:lnTo>
                <a:lnTo>
                  <a:pt x="209701" y="560070"/>
                </a:lnTo>
                <a:cubicBezTo>
                  <a:pt x="257326" y="569595"/>
                  <a:pt x="290663" y="614362"/>
                  <a:pt x="284948" y="662940"/>
                </a:cubicBezTo>
                <a:cubicBezTo>
                  <a:pt x="280186" y="711518"/>
                  <a:pt x="239228" y="748665"/>
                  <a:pt x="190651" y="748665"/>
                </a:cubicBezTo>
                <a:cubicBezTo>
                  <a:pt x="142073" y="748665"/>
                  <a:pt x="101116" y="711518"/>
                  <a:pt x="96353" y="662940"/>
                </a:cubicBezTo>
                <a:cubicBezTo>
                  <a:pt x="90638" y="614362"/>
                  <a:pt x="123976" y="569595"/>
                  <a:pt x="171601" y="560070"/>
                </a:cubicBezTo>
                <a:close/>
                <a:moveTo>
                  <a:pt x="190651" y="57150"/>
                </a:moveTo>
                <a:cubicBezTo>
                  <a:pt x="159218" y="57150"/>
                  <a:pt x="133501" y="82867"/>
                  <a:pt x="133501" y="114300"/>
                </a:cubicBezTo>
                <a:lnTo>
                  <a:pt x="133501" y="533400"/>
                </a:lnTo>
                <a:cubicBezTo>
                  <a:pt x="77303" y="560070"/>
                  <a:pt x="46823" y="621983"/>
                  <a:pt x="61111" y="682943"/>
                </a:cubicBezTo>
                <a:cubicBezTo>
                  <a:pt x="74446" y="742950"/>
                  <a:pt x="128738" y="786765"/>
                  <a:pt x="190651" y="786765"/>
                </a:cubicBezTo>
                <a:cubicBezTo>
                  <a:pt x="252563" y="785813"/>
                  <a:pt x="305903" y="742950"/>
                  <a:pt x="320191" y="682943"/>
                </a:cubicBezTo>
                <a:cubicBezTo>
                  <a:pt x="333526" y="621983"/>
                  <a:pt x="303998" y="560070"/>
                  <a:pt x="247801" y="533400"/>
                </a:cubicBezTo>
                <a:lnTo>
                  <a:pt x="247801" y="114300"/>
                </a:lnTo>
                <a:cubicBezTo>
                  <a:pt x="247801" y="82867"/>
                  <a:pt x="222083" y="57150"/>
                  <a:pt x="190651" y="57150"/>
                </a:cubicBezTo>
                <a:close/>
                <a:moveTo>
                  <a:pt x="190651" y="0"/>
                </a:moveTo>
                <a:cubicBezTo>
                  <a:pt x="253516" y="0"/>
                  <a:pt x="304951" y="51435"/>
                  <a:pt x="304951" y="114300"/>
                </a:cubicBezTo>
                <a:lnTo>
                  <a:pt x="304951" y="501015"/>
                </a:lnTo>
                <a:cubicBezTo>
                  <a:pt x="370673" y="550545"/>
                  <a:pt x="397343" y="636270"/>
                  <a:pt x="371626" y="713423"/>
                </a:cubicBezTo>
                <a:cubicBezTo>
                  <a:pt x="345908" y="791528"/>
                  <a:pt x="272566" y="843915"/>
                  <a:pt x="190651" y="843915"/>
                </a:cubicBezTo>
                <a:cubicBezTo>
                  <a:pt x="108736" y="843915"/>
                  <a:pt x="35393" y="791528"/>
                  <a:pt x="9676" y="713423"/>
                </a:cubicBezTo>
                <a:cubicBezTo>
                  <a:pt x="-16042" y="636270"/>
                  <a:pt x="10628" y="550545"/>
                  <a:pt x="76351" y="501015"/>
                </a:cubicBezTo>
                <a:lnTo>
                  <a:pt x="76351" y="114300"/>
                </a:lnTo>
                <a:cubicBezTo>
                  <a:pt x="76351" y="50483"/>
                  <a:pt x="127786" y="0"/>
                  <a:pt x="190651" y="0"/>
                </a:cubicBezTo>
                <a:close/>
              </a:path>
            </a:pathLst>
          </a:custGeom>
          <a:solidFill>
            <a:srgbClr val="2171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160"/>
              <a:buFont typeface="Calibri"/>
              <a:buNone/>
            </a:pPr>
            <a:r>
              <a:t/>
            </a:r>
            <a:endParaRPr b="0" i="0" sz="2160" u="none" cap="none" strike="noStrike">
              <a:solidFill>
                <a:srgbClr val="000000"/>
              </a:solidFill>
              <a:latin typeface="Cambria"/>
              <a:ea typeface="Cambria"/>
              <a:cs typeface="Cambria"/>
              <a:sym typeface="Cambria"/>
            </a:endParaRPr>
          </a:p>
        </p:txBody>
      </p:sp>
      <p:sp>
        <p:nvSpPr>
          <p:cNvPr id="505" name="Google Shape;505;p12"/>
          <p:cNvSpPr/>
          <p:nvPr/>
        </p:nvSpPr>
        <p:spPr>
          <a:xfrm>
            <a:off x="11640387" y="99057"/>
            <a:ext cx="322633" cy="714067"/>
          </a:xfrm>
          <a:custGeom>
            <a:rect b="b" l="l" r="r" t="t"/>
            <a:pathLst>
              <a:path extrusionOk="0" h="843915" w="381301">
                <a:moveTo>
                  <a:pt x="171601" y="329565"/>
                </a:moveTo>
                <a:lnTo>
                  <a:pt x="209701" y="329565"/>
                </a:lnTo>
                <a:lnTo>
                  <a:pt x="209701" y="560070"/>
                </a:lnTo>
                <a:cubicBezTo>
                  <a:pt x="257326" y="569595"/>
                  <a:pt x="290663" y="614362"/>
                  <a:pt x="284948" y="662940"/>
                </a:cubicBezTo>
                <a:cubicBezTo>
                  <a:pt x="280186" y="711518"/>
                  <a:pt x="239228" y="748665"/>
                  <a:pt x="190651" y="748665"/>
                </a:cubicBezTo>
                <a:cubicBezTo>
                  <a:pt x="142073" y="748665"/>
                  <a:pt x="101116" y="711518"/>
                  <a:pt x="96353" y="662940"/>
                </a:cubicBezTo>
                <a:cubicBezTo>
                  <a:pt x="90638" y="614362"/>
                  <a:pt x="123976" y="569595"/>
                  <a:pt x="171601" y="560070"/>
                </a:cubicBezTo>
                <a:close/>
                <a:moveTo>
                  <a:pt x="190651" y="57150"/>
                </a:moveTo>
                <a:cubicBezTo>
                  <a:pt x="159218" y="57150"/>
                  <a:pt x="133501" y="82867"/>
                  <a:pt x="133501" y="114300"/>
                </a:cubicBezTo>
                <a:lnTo>
                  <a:pt x="133501" y="533400"/>
                </a:lnTo>
                <a:cubicBezTo>
                  <a:pt x="77303" y="560070"/>
                  <a:pt x="46823" y="621983"/>
                  <a:pt x="61111" y="682943"/>
                </a:cubicBezTo>
                <a:cubicBezTo>
                  <a:pt x="74446" y="742950"/>
                  <a:pt x="128738" y="786765"/>
                  <a:pt x="190651" y="786765"/>
                </a:cubicBezTo>
                <a:cubicBezTo>
                  <a:pt x="252563" y="785813"/>
                  <a:pt x="305903" y="742950"/>
                  <a:pt x="320191" y="682943"/>
                </a:cubicBezTo>
                <a:cubicBezTo>
                  <a:pt x="333526" y="621983"/>
                  <a:pt x="303998" y="560070"/>
                  <a:pt x="247801" y="533400"/>
                </a:cubicBezTo>
                <a:lnTo>
                  <a:pt x="247801" y="114300"/>
                </a:lnTo>
                <a:cubicBezTo>
                  <a:pt x="247801" y="82867"/>
                  <a:pt x="222083" y="57150"/>
                  <a:pt x="190651" y="57150"/>
                </a:cubicBezTo>
                <a:close/>
                <a:moveTo>
                  <a:pt x="190651" y="0"/>
                </a:moveTo>
                <a:cubicBezTo>
                  <a:pt x="253516" y="0"/>
                  <a:pt x="304951" y="51435"/>
                  <a:pt x="304951" y="114300"/>
                </a:cubicBezTo>
                <a:lnTo>
                  <a:pt x="304951" y="501015"/>
                </a:lnTo>
                <a:cubicBezTo>
                  <a:pt x="370673" y="550545"/>
                  <a:pt x="397343" y="636270"/>
                  <a:pt x="371626" y="713423"/>
                </a:cubicBezTo>
                <a:cubicBezTo>
                  <a:pt x="345908" y="791528"/>
                  <a:pt x="272566" y="843915"/>
                  <a:pt x="190651" y="843915"/>
                </a:cubicBezTo>
                <a:cubicBezTo>
                  <a:pt x="108736" y="843915"/>
                  <a:pt x="35393" y="791528"/>
                  <a:pt x="9676" y="713423"/>
                </a:cubicBezTo>
                <a:cubicBezTo>
                  <a:pt x="-16042" y="636270"/>
                  <a:pt x="10628" y="550545"/>
                  <a:pt x="76351" y="501015"/>
                </a:cubicBezTo>
                <a:lnTo>
                  <a:pt x="76351" y="114300"/>
                </a:lnTo>
                <a:cubicBezTo>
                  <a:pt x="76351" y="50483"/>
                  <a:pt x="127786" y="0"/>
                  <a:pt x="190651" y="0"/>
                </a:cubicBezTo>
                <a:close/>
              </a:path>
            </a:pathLst>
          </a:custGeom>
          <a:solidFill>
            <a:srgbClr val="E34C4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160"/>
              <a:buFont typeface="Calibri"/>
              <a:buNone/>
            </a:pPr>
            <a:r>
              <a:t/>
            </a:r>
            <a:endParaRPr b="0" i="0" sz="2160" u="none" cap="none" strike="noStrike">
              <a:solidFill>
                <a:srgbClr val="000000"/>
              </a:solidFill>
              <a:latin typeface="Cambria"/>
              <a:ea typeface="Cambria"/>
              <a:cs typeface="Cambria"/>
              <a:sym typeface="Cambria"/>
            </a:endParaRPr>
          </a:p>
        </p:txBody>
      </p:sp>
      <p:grpSp>
        <p:nvGrpSpPr>
          <p:cNvPr id="506" name="Google Shape;506;p12"/>
          <p:cNvGrpSpPr/>
          <p:nvPr/>
        </p:nvGrpSpPr>
        <p:grpSpPr>
          <a:xfrm rot="10800000">
            <a:off x="1754562" y="1331625"/>
            <a:ext cx="2223509" cy="589784"/>
            <a:chOff x="2946838" y="-1443223"/>
            <a:chExt cx="4747618" cy="852428"/>
          </a:xfrm>
        </p:grpSpPr>
        <p:sp>
          <p:nvSpPr>
            <p:cNvPr id="507" name="Google Shape;507;p12"/>
            <p:cNvSpPr/>
            <p:nvPr/>
          </p:nvSpPr>
          <p:spPr>
            <a:xfrm>
              <a:off x="7073471" y="-706746"/>
              <a:ext cx="34110" cy="33128"/>
            </a:xfrm>
            <a:custGeom>
              <a:rect b="b" l="l" r="r" t="t"/>
              <a:pathLst>
                <a:path extrusionOk="0" h="33128" w="34110">
                  <a:moveTo>
                    <a:pt x="26017" y="0"/>
                  </a:moveTo>
                  <a:cubicBezTo>
                    <a:pt x="10654" y="0"/>
                    <a:pt x="-12391" y="33129"/>
                    <a:pt x="8093" y="33129"/>
                  </a:cubicBezTo>
                  <a:cubicBezTo>
                    <a:pt x="23457" y="33129"/>
                    <a:pt x="46502" y="0"/>
                    <a:pt x="26017"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08" name="Google Shape;508;p12"/>
            <p:cNvSpPr/>
            <p:nvPr/>
          </p:nvSpPr>
          <p:spPr>
            <a:xfrm>
              <a:off x="7422389" y="-888954"/>
              <a:ext cx="34026" cy="40773"/>
            </a:xfrm>
            <a:custGeom>
              <a:rect b="b" l="l" r="r" t="t"/>
              <a:pathLst>
                <a:path extrusionOk="0" h="40773" w="34026">
                  <a:moveTo>
                    <a:pt x="13813" y="0"/>
                  </a:moveTo>
                  <a:cubicBezTo>
                    <a:pt x="-9232" y="0"/>
                    <a:pt x="-910" y="40774"/>
                    <a:pt x="20214" y="40774"/>
                  </a:cubicBezTo>
                  <a:cubicBezTo>
                    <a:pt x="43259" y="40774"/>
                    <a:pt x="34937" y="0"/>
                    <a:pt x="13813"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09" name="Google Shape;509;p12"/>
            <p:cNvSpPr/>
            <p:nvPr/>
          </p:nvSpPr>
          <p:spPr>
            <a:xfrm>
              <a:off x="7671491" y="-799761"/>
              <a:ext cx="15645" cy="15290"/>
            </a:xfrm>
            <a:custGeom>
              <a:rect b="b" l="l" r="r" t="t"/>
              <a:pathLst>
                <a:path extrusionOk="0" h="15290" w="15645">
                  <a:moveTo>
                    <a:pt x="6043" y="0"/>
                  </a:moveTo>
                  <a:cubicBezTo>
                    <a:pt x="-5480" y="0"/>
                    <a:pt x="1562" y="15290"/>
                    <a:pt x="9883" y="15290"/>
                  </a:cubicBezTo>
                  <a:cubicBezTo>
                    <a:pt x="20766" y="15290"/>
                    <a:pt x="14364" y="0"/>
                    <a:pt x="6043"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10" name="Google Shape;510;p12"/>
            <p:cNvSpPr/>
            <p:nvPr/>
          </p:nvSpPr>
          <p:spPr>
            <a:xfrm>
              <a:off x="7542171" y="-704834"/>
              <a:ext cx="44115" cy="48418"/>
            </a:xfrm>
            <a:custGeom>
              <a:rect b="b" l="l" r="r" t="t"/>
              <a:pathLst>
                <a:path extrusionOk="0" h="48418" w="44115">
                  <a:moveTo>
                    <a:pt x="14376" y="0"/>
                  </a:moveTo>
                  <a:cubicBezTo>
                    <a:pt x="-15710" y="0"/>
                    <a:pt x="7335" y="48419"/>
                    <a:pt x="29740" y="48419"/>
                  </a:cubicBezTo>
                  <a:cubicBezTo>
                    <a:pt x="59826" y="48419"/>
                    <a:pt x="36781" y="0"/>
                    <a:pt x="14376"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11" name="Google Shape;511;p12"/>
            <p:cNvSpPr/>
            <p:nvPr/>
          </p:nvSpPr>
          <p:spPr>
            <a:xfrm>
              <a:off x="7356473" y="-706746"/>
              <a:ext cx="50457" cy="57975"/>
            </a:xfrm>
            <a:custGeom>
              <a:rect b="b" l="l" r="r" t="t"/>
              <a:pathLst>
                <a:path extrusionOk="0" h="57975" w="50457">
                  <a:moveTo>
                    <a:pt x="19556" y="0"/>
                  </a:moveTo>
                  <a:cubicBezTo>
                    <a:pt x="-16292" y="0"/>
                    <a:pt x="2912" y="57975"/>
                    <a:pt x="31078" y="57975"/>
                  </a:cubicBezTo>
                  <a:cubicBezTo>
                    <a:pt x="66926" y="57975"/>
                    <a:pt x="47082" y="0"/>
                    <a:pt x="19556"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12" name="Google Shape;512;p12"/>
            <p:cNvSpPr/>
            <p:nvPr/>
          </p:nvSpPr>
          <p:spPr>
            <a:xfrm>
              <a:off x="5207931" y="-696552"/>
              <a:ext cx="39583" cy="36959"/>
            </a:xfrm>
            <a:custGeom>
              <a:rect b="b" l="l" r="r" t="t"/>
              <a:pathLst>
                <a:path extrusionOk="0" h="36959" w="39583">
                  <a:moveTo>
                    <a:pt x="14030" y="0"/>
                  </a:moveTo>
                  <a:cubicBezTo>
                    <a:pt x="-13496" y="0"/>
                    <a:pt x="4428" y="36951"/>
                    <a:pt x="25553" y="36951"/>
                  </a:cubicBezTo>
                  <a:cubicBezTo>
                    <a:pt x="53079" y="37588"/>
                    <a:pt x="35155" y="0"/>
                    <a:pt x="14030"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13" name="Google Shape;513;p12"/>
            <p:cNvSpPr/>
            <p:nvPr/>
          </p:nvSpPr>
          <p:spPr>
            <a:xfrm>
              <a:off x="5110644" y="-789568"/>
              <a:ext cx="16509" cy="20386"/>
            </a:xfrm>
            <a:custGeom>
              <a:rect b="b" l="l" r="r" t="t"/>
              <a:pathLst>
                <a:path extrusionOk="0" h="20386" w="16509">
                  <a:moveTo>
                    <a:pt x="10815" y="0"/>
                  </a:moveTo>
                  <a:cubicBezTo>
                    <a:pt x="1213" y="0"/>
                    <a:pt x="-5188" y="20387"/>
                    <a:pt x="5694" y="20387"/>
                  </a:cubicBezTo>
                  <a:cubicBezTo>
                    <a:pt x="15296" y="19750"/>
                    <a:pt x="21698" y="0"/>
                    <a:pt x="10815"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14" name="Google Shape;514;p12"/>
            <p:cNvSpPr/>
            <p:nvPr/>
          </p:nvSpPr>
          <p:spPr>
            <a:xfrm>
              <a:off x="5575841" y="-851365"/>
              <a:ext cx="14133" cy="15927"/>
            </a:xfrm>
            <a:custGeom>
              <a:rect b="b" l="l" r="r" t="t"/>
              <a:pathLst>
                <a:path extrusionOk="0" h="15927" w="14133">
                  <a:moveTo>
                    <a:pt x="8439" y="0"/>
                  </a:moveTo>
                  <a:cubicBezTo>
                    <a:pt x="757" y="0"/>
                    <a:pt x="-4364" y="15927"/>
                    <a:pt x="5238" y="15927"/>
                  </a:cubicBezTo>
                  <a:cubicBezTo>
                    <a:pt x="13560" y="15927"/>
                    <a:pt x="18681" y="0"/>
                    <a:pt x="8439"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15" name="Google Shape;515;p12"/>
            <p:cNvSpPr/>
            <p:nvPr/>
          </p:nvSpPr>
          <p:spPr>
            <a:xfrm>
              <a:off x="5826881" y="-723310"/>
              <a:ext cx="49953" cy="40773"/>
            </a:xfrm>
            <a:custGeom>
              <a:rect b="b" l="l" r="r" t="t"/>
              <a:pathLst>
                <a:path extrusionOk="0" h="40773" w="49953">
                  <a:moveTo>
                    <a:pt x="35859" y="0"/>
                  </a:moveTo>
                  <a:cubicBezTo>
                    <a:pt x="14094" y="0"/>
                    <a:pt x="-19193" y="40774"/>
                    <a:pt x="14094" y="40774"/>
                  </a:cubicBezTo>
                  <a:cubicBezTo>
                    <a:pt x="35859" y="40774"/>
                    <a:pt x="69146" y="0"/>
                    <a:pt x="35859"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16" name="Google Shape;516;p12"/>
            <p:cNvSpPr/>
            <p:nvPr/>
          </p:nvSpPr>
          <p:spPr>
            <a:xfrm>
              <a:off x="5772930" y="-878123"/>
              <a:ext cx="29371" cy="37588"/>
            </a:xfrm>
            <a:custGeom>
              <a:rect b="b" l="l" r="r" t="t"/>
              <a:pathLst>
                <a:path extrusionOk="0" h="37588" w="29371">
                  <a:moveTo>
                    <a:pt x="11074" y="0"/>
                  </a:moveTo>
                  <a:cubicBezTo>
                    <a:pt x="-8771" y="0"/>
                    <a:pt x="832" y="37588"/>
                    <a:pt x="18115" y="37588"/>
                  </a:cubicBezTo>
                  <a:cubicBezTo>
                    <a:pt x="37960" y="37588"/>
                    <a:pt x="28998" y="0"/>
                    <a:pt x="11074"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17" name="Google Shape;517;p12"/>
            <p:cNvSpPr/>
            <p:nvPr/>
          </p:nvSpPr>
          <p:spPr>
            <a:xfrm>
              <a:off x="4707367" y="-674891"/>
              <a:ext cx="16207" cy="13378"/>
            </a:xfrm>
            <a:custGeom>
              <a:rect b="b" l="l" r="r" t="t"/>
              <a:pathLst>
                <a:path extrusionOk="0" h="13378" w="16207">
                  <a:moveTo>
                    <a:pt x="10165" y="0"/>
                  </a:moveTo>
                  <a:cubicBezTo>
                    <a:pt x="1843" y="0"/>
                    <a:pt x="-5839" y="13379"/>
                    <a:pt x="6324" y="13379"/>
                  </a:cubicBezTo>
                  <a:cubicBezTo>
                    <a:pt x="14646" y="13379"/>
                    <a:pt x="21687" y="0"/>
                    <a:pt x="10165"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18" name="Google Shape;518;p12"/>
            <p:cNvSpPr/>
            <p:nvPr/>
          </p:nvSpPr>
          <p:spPr>
            <a:xfrm>
              <a:off x="4554272" y="-699101"/>
              <a:ext cx="34331" cy="29943"/>
            </a:xfrm>
            <a:custGeom>
              <a:rect b="b" l="l" r="r" t="t"/>
              <a:pathLst>
                <a:path extrusionOk="0" h="29943" w="34331">
                  <a:moveTo>
                    <a:pt x="10907" y="0"/>
                  </a:moveTo>
                  <a:cubicBezTo>
                    <a:pt x="-12778" y="0"/>
                    <a:pt x="7066" y="29943"/>
                    <a:pt x="23709" y="29943"/>
                  </a:cubicBezTo>
                  <a:cubicBezTo>
                    <a:pt x="46754" y="29943"/>
                    <a:pt x="27550" y="0"/>
                    <a:pt x="10907"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19" name="Google Shape;519;p12"/>
            <p:cNvSpPr/>
            <p:nvPr/>
          </p:nvSpPr>
          <p:spPr>
            <a:xfrm>
              <a:off x="4440118" y="-826519"/>
              <a:ext cx="44918" cy="49056"/>
            </a:xfrm>
            <a:custGeom>
              <a:rect b="b" l="l" r="r" t="t"/>
              <a:pathLst>
                <a:path extrusionOk="0" h="49056" w="44918">
                  <a:moveTo>
                    <a:pt x="16237" y="0"/>
                  </a:moveTo>
                  <a:cubicBezTo>
                    <a:pt x="-14489" y="0"/>
                    <a:pt x="3435" y="49056"/>
                    <a:pt x="28400" y="49056"/>
                  </a:cubicBezTo>
                  <a:cubicBezTo>
                    <a:pt x="59767" y="49056"/>
                    <a:pt x="41203" y="0"/>
                    <a:pt x="16237"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20" name="Google Shape;520;p12"/>
            <p:cNvSpPr/>
            <p:nvPr/>
          </p:nvSpPr>
          <p:spPr>
            <a:xfrm>
              <a:off x="3463329" y="-872389"/>
              <a:ext cx="14425" cy="12763"/>
            </a:xfrm>
            <a:custGeom>
              <a:rect b="b" l="l" r="r" t="t"/>
              <a:pathLst>
                <a:path extrusionOk="0" h="12763" w="14425">
                  <a:moveTo>
                    <a:pt x="4652" y="0"/>
                  </a:moveTo>
                  <a:cubicBezTo>
                    <a:pt x="-4950" y="0"/>
                    <a:pt x="2092" y="12742"/>
                    <a:pt x="9773" y="12742"/>
                  </a:cubicBezTo>
                  <a:cubicBezTo>
                    <a:pt x="19376" y="13379"/>
                    <a:pt x="12334" y="0"/>
                    <a:pt x="4652"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21" name="Google Shape;521;p12"/>
            <p:cNvSpPr/>
            <p:nvPr/>
          </p:nvSpPr>
          <p:spPr>
            <a:xfrm>
              <a:off x="3127069" y="-662149"/>
              <a:ext cx="27441" cy="38862"/>
            </a:xfrm>
            <a:custGeom>
              <a:rect b="b" l="l" r="r" t="t"/>
              <a:pathLst>
                <a:path extrusionOk="0" h="38862" w="27441">
                  <a:moveTo>
                    <a:pt x="12521" y="0"/>
                  </a:moveTo>
                  <a:cubicBezTo>
                    <a:pt x="-5403" y="0"/>
                    <a:pt x="-3482" y="38863"/>
                    <a:pt x="14442" y="38863"/>
                  </a:cubicBezTo>
                  <a:cubicBezTo>
                    <a:pt x="33006" y="38863"/>
                    <a:pt x="31085" y="0"/>
                    <a:pt x="12521"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22" name="Google Shape;522;p12"/>
            <p:cNvSpPr/>
            <p:nvPr/>
          </p:nvSpPr>
          <p:spPr>
            <a:xfrm>
              <a:off x="3376199" y="-663424"/>
              <a:ext cx="54256" cy="47781"/>
            </a:xfrm>
            <a:custGeom>
              <a:rect b="b" l="l" r="r" t="t"/>
              <a:pathLst>
                <a:path extrusionOk="0" h="47781" w="54256">
                  <a:moveTo>
                    <a:pt x="16886" y="0"/>
                  </a:moveTo>
                  <a:cubicBezTo>
                    <a:pt x="-20242" y="0"/>
                    <a:pt x="11765" y="47782"/>
                    <a:pt x="37371" y="47782"/>
                  </a:cubicBezTo>
                  <a:cubicBezTo>
                    <a:pt x="74499" y="47782"/>
                    <a:pt x="42492" y="0"/>
                    <a:pt x="16886"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23" name="Google Shape;523;p12"/>
            <p:cNvSpPr/>
            <p:nvPr/>
          </p:nvSpPr>
          <p:spPr>
            <a:xfrm>
              <a:off x="3593011" y="-883857"/>
              <a:ext cx="4206" cy="5096"/>
            </a:xfrm>
            <a:custGeom>
              <a:rect b="b" l="l" r="r" t="t"/>
              <a:pathLst>
                <a:path extrusionOk="0" h="5096" w="4206">
                  <a:moveTo>
                    <a:pt x="1077" y="0"/>
                  </a:moveTo>
                  <a:cubicBezTo>
                    <a:pt x="-1483" y="0"/>
                    <a:pt x="1077" y="5097"/>
                    <a:pt x="2998" y="5097"/>
                  </a:cubicBezTo>
                  <a:cubicBezTo>
                    <a:pt x="5558" y="4460"/>
                    <a:pt x="3638" y="0"/>
                    <a:pt x="1077"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24" name="Google Shape;524;p12"/>
            <p:cNvSpPr/>
            <p:nvPr/>
          </p:nvSpPr>
          <p:spPr>
            <a:xfrm>
              <a:off x="3595443" y="-892776"/>
              <a:ext cx="31676" cy="34411"/>
            </a:xfrm>
            <a:custGeom>
              <a:rect b="b" l="l" r="r" t="t"/>
              <a:pathLst>
                <a:path extrusionOk="0" h="34411" w="31676">
                  <a:moveTo>
                    <a:pt x="12088" y="0"/>
                  </a:moveTo>
                  <a:cubicBezTo>
                    <a:pt x="-9677" y="0"/>
                    <a:pt x="1206" y="34403"/>
                    <a:pt x="19130" y="34403"/>
                  </a:cubicBezTo>
                  <a:cubicBezTo>
                    <a:pt x="41534" y="35040"/>
                    <a:pt x="30652" y="0"/>
                    <a:pt x="12088"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25" name="Google Shape;525;p12"/>
            <p:cNvSpPr/>
            <p:nvPr/>
          </p:nvSpPr>
          <p:spPr>
            <a:xfrm>
              <a:off x="3824832" y="-755165"/>
              <a:ext cx="8374" cy="8919"/>
            </a:xfrm>
            <a:custGeom>
              <a:rect b="b" l="l" r="r" t="t"/>
              <a:pathLst>
                <a:path extrusionOk="0" h="8919" w="8374">
                  <a:moveTo>
                    <a:pt x="5468" y="0"/>
                  </a:moveTo>
                  <a:cubicBezTo>
                    <a:pt x="987" y="0"/>
                    <a:pt x="-2854" y="8919"/>
                    <a:pt x="2907" y="8919"/>
                  </a:cubicBezTo>
                  <a:cubicBezTo>
                    <a:pt x="7388" y="8282"/>
                    <a:pt x="11229" y="0"/>
                    <a:pt x="5468"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26" name="Google Shape;526;p12"/>
            <p:cNvSpPr/>
            <p:nvPr/>
          </p:nvSpPr>
          <p:spPr>
            <a:xfrm>
              <a:off x="3971309" y="-605448"/>
              <a:ext cx="10247" cy="14653"/>
            </a:xfrm>
            <a:custGeom>
              <a:rect b="b" l="l" r="r" t="t"/>
              <a:pathLst>
                <a:path extrusionOk="0" h="14653" w="10247">
                  <a:moveTo>
                    <a:pt x="6222" y="0"/>
                  </a:moveTo>
                  <a:cubicBezTo>
                    <a:pt x="461" y="0"/>
                    <a:pt x="-3380" y="14653"/>
                    <a:pt x="4302" y="14653"/>
                  </a:cubicBezTo>
                  <a:cubicBezTo>
                    <a:pt x="10063" y="14653"/>
                    <a:pt x="13264" y="0"/>
                    <a:pt x="6222"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27" name="Google Shape;527;p12"/>
            <p:cNvSpPr/>
            <p:nvPr/>
          </p:nvSpPr>
          <p:spPr>
            <a:xfrm>
              <a:off x="3863356" y="-711843"/>
              <a:ext cx="36309" cy="49055"/>
            </a:xfrm>
            <a:custGeom>
              <a:rect b="b" l="l" r="r" t="t"/>
              <a:pathLst>
                <a:path extrusionOk="0" h="49055" w="36309">
                  <a:moveTo>
                    <a:pt x="36079" y="22935"/>
                  </a:moveTo>
                  <a:cubicBezTo>
                    <a:pt x="34798" y="12742"/>
                    <a:pt x="29037" y="0"/>
                    <a:pt x="16875" y="0"/>
                  </a:cubicBezTo>
                  <a:lnTo>
                    <a:pt x="13674" y="0"/>
                  </a:lnTo>
                  <a:cubicBezTo>
                    <a:pt x="9193" y="0"/>
                    <a:pt x="4712" y="5097"/>
                    <a:pt x="2791" y="8282"/>
                  </a:cubicBezTo>
                  <a:cubicBezTo>
                    <a:pt x="231" y="14016"/>
                    <a:pt x="-409" y="20387"/>
                    <a:pt x="231" y="26121"/>
                  </a:cubicBezTo>
                  <a:cubicBezTo>
                    <a:pt x="1511" y="36314"/>
                    <a:pt x="7272" y="49056"/>
                    <a:pt x="19435" y="49056"/>
                  </a:cubicBezTo>
                  <a:lnTo>
                    <a:pt x="22636" y="49056"/>
                  </a:lnTo>
                  <a:cubicBezTo>
                    <a:pt x="27117" y="49056"/>
                    <a:pt x="31598" y="43959"/>
                    <a:pt x="33518" y="40774"/>
                  </a:cubicBezTo>
                  <a:cubicBezTo>
                    <a:pt x="36079" y="35040"/>
                    <a:pt x="36719" y="28669"/>
                    <a:pt x="36079" y="22935"/>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28" name="Google Shape;528;p12"/>
            <p:cNvSpPr/>
            <p:nvPr/>
          </p:nvSpPr>
          <p:spPr>
            <a:xfrm>
              <a:off x="3004836" y="-963494"/>
              <a:ext cx="9612" cy="11467"/>
            </a:xfrm>
            <a:custGeom>
              <a:rect b="b" l="l" r="r" t="t"/>
              <a:pathLst>
                <a:path extrusionOk="0" h="11467" w="9612">
                  <a:moveTo>
                    <a:pt x="6086" y="0"/>
                  </a:moveTo>
                  <a:cubicBezTo>
                    <a:pt x="325" y="0"/>
                    <a:pt x="-2875" y="11468"/>
                    <a:pt x="3526" y="11468"/>
                  </a:cubicBezTo>
                  <a:cubicBezTo>
                    <a:pt x="9287" y="11468"/>
                    <a:pt x="12488" y="0"/>
                    <a:pt x="6086"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29" name="Google Shape;529;p12"/>
            <p:cNvSpPr/>
            <p:nvPr/>
          </p:nvSpPr>
          <p:spPr>
            <a:xfrm>
              <a:off x="4327571" y="-744334"/>
              <a:ext cx="13955" cy="12104"/>
            </a:xfrm>
            <a:custGeom>
              <a:rect b="b" l="l" r="r" t="t"/>
              <a:pathLst>
                <a:path extrusionOk="0" h="12104" w="13955">
                  <a:moveTo>
                    <a:pt x="5238" y="0"/>
                  </a:moveTo>
                  <a:cubicBezTo>
                    <a:pt x="-4364" y="0"/>
                    <a:pt x="757" y="12105"/>
                    <a:pt x="8439" y="12105"/>
                  </a:cubicBezTo>
                  <a:cubicBezTo>
                    <a:pt x="18681" y="12105"/>
                    <a:pt x="12920" y="0"/>
                    <a:pt x="5238"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30" name="Google Shape;530;p12"/>
            <p:cNvSpPr/>
            <p:nvPr/>
          </p:nvSpPr>
          <p:spPr>
            <a:xfrm>
              <a:off x="4337244" y="-676165"/>
              <a:ext cx="33843" cy="29306"/>
            </a:xfrm>
            <a:custGeom>
              <a:rect b="b" l="l" r="r" t="t"/>
              <a:pathLst>
                <a:path extrusionOk="0" h="29306" w="33843">
                  <a:moveTo>
                    <a:pt x="21170" y="0"/>
                  </a:moveTo>
                  <a:cubicBezTo>
                    <a:pt x="1966" y="0"/>
                    <a:pt x="-10837" y="29306"/>
                    <a:pt x="12848" y="29306"/>
                  </a:cubicBezTo>
                  <a:cubicBezTo>
                    <a:pt x="31412" y="29306"/>
                    <a:pt x="44855" y="0"/>
                    <a:pt x="21170"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31" name="Google Shape;531;p12"/>
            <p:cNvSpPr/>
            <p:nvPr/>
          </p:nvSpPr>
          <p:spPr>
            <a:xfrm>
              <a:off x="4314764" y="-705472"/>
              <a:ext cx="27128" cy="23572"/>
            </a:xfrm>
            <a:custGeom>
              <a:rect b="b" l="l" r="r" t="t"/>
              <a:pathLst>
                <a:path extrusionOk="0" h="23572" w="27128">
                  <a:moveTo>
                    <a:pt x="8443" y="0"/>
                  </a:moveTo>
                  <a:cubicBezTo>
                    <a:pt x="-10121" y="0"/>
                    <a:pt x="5883" y="23572"/>
                    <a:pt x="18685" y="23572"/>
                  </a:cubicBezTo>
                  <a:cubicBezTo>
                    <a:pt x="37249" y="23572"/>
                    <a:pt x="21246" y="0"/>
                    <a:pt x="8443"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32" name="Google Shape;532;p12"/>
            <p:cNvSpPr/>
            <p:nvPr/>
          </p:nvSpPr>
          <p:spPr>
            <a:xfrm>
              <a:off x="5323563" y="-748794"/>
              <a:ext cx="44726" cy="39507"/>
            </a:xfrm>
            <a:custGeom>
              <a:rect b="b" l="l" r="r" t="t"/>
              <a:pathLst>
                <a:path extrusionOk="0" h="39507" w="44726">
                  <a:moveTo>
                    <a:pt x="18745" y="0"/>
                  </a:moveTo>
                  <a:cubicBezTo>
                    <a:pt x="-13262" y="0"/>
                    <a:pt x="181" y="39500"/>
                    <a:pt x="25786" y="39500"/>
                  </a:cubicBezTo>
                  <a:cubicBezTo>
                    <a:pt x="57793" y="40137"/>
                    <a:pt x="44991" y="0"/>
                    <a:pt x="18745"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33" name="Google Shape;533;p12"/>
            <p:cNvSpPr/>
            <p:nvPr/>
          </p:nvSpPr>
          <p:spPr>
            <a:xfrm>
              <a:off x="5698675" y="-864107"/>
              <a:ext cx="30655" cy="22298"/>
            </a:xfrm>
            <a:custGeom>
              <a:rect b="b" l="l" r="r" t="t"/>
              <a:pathLst>
                <a:path extrusionOk="0" h="22298" w="30655">
                  <a:moveTo>
                    <a:pt x="12353" y="0"/>
                  </a:moveTo>
                  <a:cubicBezTo>
                    <a:pt x="-9412" y="0"/>
                    <a:pt x="830" y="22298"/>
                    <a:pt x="18114" y="22298"/>
                  </a:cubicBezTo>
                  <a:cubicBezTo>
                    <a:pt x="39879" y="22298"/>
                    <a:pt x="30277" y="0"/>
                    <a:pt x="12353"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34" name="Google Shape;534;p12"/>
            <p:cNvSpPr/>
            <p:nvPr/>
          </p:nvSpPr>
          <p:spPr>
            <a:xfrm>
              <a:off x="5720598" y="-923357"/>
              <a:ext cx="6464" cy="7645"/>
            </a:xfrm>
            <a:custGeom>
              <a:rect b="b" l="l" r="r" t="t"/>
              <a:pathLst>
                <a:path extrusionOk="0" h="7645" w="6464">
                  <a:moveTo>
                    <a:pt x="3872" y="0"/>
                  </a:moveTo>
                  <a:cubicBezTo>
                    <a:pt x="32" y="0"/>
                    <a:pt x="-1889" y="7645"/>
                    <a:pt x="2592" y="7645"/>
                  </a:cubicBezTo>
                  <a:cubicBezTo>
                    <a:pt x="6433" y="7008"/>
                    <a:pt x="8354" y="0"/>
                    <a:pt x="3872"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35" name="Google Shape;535;p12"/>
            <p:cNvSpPr/>
            <p:nvPr/>
          </p:nvSpPr>
          <p:spPr>
            <a:xfrm>
              <a:off x="6733047" y="-736689"/>
              <a:ext cx="16939" cy="22935"/>
            </a:xfrm>
            <a:custGeom>
              <a:rect b="b" l="l" r="r" t="t"/>
              <a:pathLst>
                <a:path extrusionOk="0" h="22935" w="16939">
                  <a:moveTo>
                    <a:pt x="7324" y="0"/>
                  </a:moveTo>
                  <a:cubicBezTo>
                    <a:pt x="-4839" y="0"/>
                    <a:pt x="-358" y="22935"/>
                    <a:pt x="9885" y="22935"/>
                  </a:cubicBezTo>
                  <a:cubicBezTo>
                    <a:pt x="21407" y="22298"/>
                    <a:pt x="17566" y="0"/>
                    <a:pt x="7324"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36" name="Google Shape;536;p12"/>
            <p:cNvSpPr/>
            <p:nvPr/>
          </p:nvSpPr>
          <p:spPr>
            <a:xfrm>
              <a:off x="7126214" y="-864744"/>
              <a:ext cx="40897" cy="37588"/>
            </a:xfrm>
            <a:custGeom>
              <a:rect b="b" l="l" r="r" t="t"/>
              <a:pathLst>
                <a:path extrusionOk="0" h="37588" w="40897">
                  <a:moveTo>
                    <a:pt x="39209" y="7008"/>
                  </a:moveTo>
                  <a:cubicBezTo>
                    <a:pt x="37288" y="3185"/>
                    <a:pt x="32807" y="0"/>
                    <a:pt x="28967" y="0"/>
                  </a:cubicBezTo>
                  <a:lnTo>
                    <a:pt x="25766" y="0"/>
                  </a:lnTo>
                  <a:cubicBezTo>
                    <a:pt x="20644" y="0"/>
                    <a:pt x="16164" y="637"/>
                    <a:pt x="11683" y="3823"/>
                  </a:cubicBezTo>
                  <a:cubicBezTo>
                    <a:pt x="7202" y="7008"/>
                    <a:pt x="3361" y="11468"/>
                    <a:pt x="1440" y="16564"/>
                  </a:cubicBezTo>
                  <a:cubicBezTo>
                    <a:pt x="-480" y="21024"/>
                    <a:pt x="-480" y="26121"/>
                    <a:pt x="1440" y="30580"/>
                  </a:cubicBezTo>
                  <a:cubicBezTo>
                    <a:pt x="3361" y="34403"/>
                    <a:pt x="7842" y="37588"/>
                    <a:pt x="11683" y="37588"/>
                  </a:cubicBezTo>
                  <a:lnTo>
                    <a:pt x="14883" y="37588"/>
                  </a:lnTo>
                  <a:cubicBezTo>
                    <a:pt x="20004" y="37588"/>
                    <a:pt x="24485" y="36951"/>
                    <a:pt x="28967" y="33766"/>
                  </a:cubicBezTo>
                  <a:cubicBezTo>
                    <a:pt x="33447" y="30580"/>
                    <a:pt x="37288" y="26121"/>
                    <a:pt x="39209" y="21024"/>
                  </a:cubicBezTo>
                  <a:cubicBezTo>
                    <a:pt x="41129" y="15927"/>
                    <a:pt x="41769" y="10831"/>
                    <a:pt x="39209" y="7008"/>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37" name="Google Shape;537;p12"/>
            <p:cNvSpPr/>
            <p:nvPr/>
          </p:nvSpPr>
          <p:spPr>
            <a:xfrm>
              <a:off x="7564273" y="-971139"/>
              <a:ext cx="25143" cy="32491"/>
            </a:xfrm>
            <a:custGeom>
              <a:rect b="b" l="l" r="r" t="t"/>
              <a:pathLst>
                <a:path extrusionOk="0" h="32491" w="25143">
                  <a:moveTo>
                    <a:pt x="14039" y="0"/>
                  </a:moveTo>
                  <a:cubicBezTo>
                    <a:pt x="-1325" y="0"/>
                    <a:pt x="-6446" y="32492"/>
                    <a:pt x="10838" y="32492"/>
                  </a:cubicBezTo>
                  <a:cubicBezTo>
                    <a:pt x="26202" y="32492"/>
                    <a:pt x="31963" y="0"/>
                    <a:pt x="14039"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38" name="Google Shape;538;p12"/>
            <p:cNvSpPr/>
            <p:nvPr/>
          </p:nvSpPr>
          <p:spPr>
            <a:xfrm>
              <a:off x="6568333" y="-722673"/>
              <a:ext cx="960" cy="1274"/>
            </a:xfrm>
            <a:custGeom>
              <a:rect b="b" l="l" r="r" t="t"/>
              <a:pathLst>
                <a:path extrusionOk="0" h="1274" w="960">
                  <a:moveTo>
                    <a:pt x="480" y="0"/>
                  </a:moveTo>
                  <a:cubicBezTo>
                    <a:pt x="-160" y="0"/>
                    <a:pt x="-160" y="1274"/>
                    <a:pt x="480" y="1274"/>
                  </a:cubicBezTo>
                  <a:cubicBezTo>
                    <a:pt x="1120" y="1274"/>
                    <a:pt x="1120" y="0"/>
                    <a:pt x="480"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39" name="Google Shape;539;p12"/>
            <p:cNvSpPr/>
            <p:nvPr/>
          </p:nvSpPr>
          <p:spPr>
            <a:xfrm>
              <a:off x="6625934" y="-676802"/>
              <a:ext cx="39392" cy="30580"/>
            </a:xfrm>
            <a:custGeom>
              <a:rect b="b" l="l" r="r" t="t"/>
              <a:pathLst>
                <a:path extrusionOk="0" h="30580" w="39392">
                  <a:moveTo>
                    <a:pt x="20336" y="0"/>
                  </a:moveTo>
                  <a:cubicBezTo>
                    <a:pt x="-5910" y="0"/>
                    <a:pt x="-7190" y="30580"/>
                    <a:pt x="19056" y="30580"/>
                  </a:cubicBezTo>
                  <a:cubicBezTo>
                    <a:pt x="45302" y="30580"/>
                    <a:pt x="46582" y="0"/>
                    <a:pt x="20336"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40" name="Google Shape;540;p12"/>
            <p:cNvSpPr/>
            <p:nvPr/>
          </p:nvSpPr>
          <p:spPr>
            <a:xfrm>
              <a:off x="6407549" y="-703560"/>
              <a:ext cx="27693" cy="33128"/>
            </a:xfrm>
            <a:custGeom>
              <a:rect b="b" l="l" r="r" t="t"/>
              <a:pathLst>
                <a:path extrusionOk="0" h="33128" w="27693">
                  <a:moveTo>
                    <a:pt x="15953" y="0"/>
                  </a:moveTo>
                  <a:cubicBezTo>
                    <a:pt x="-1330" y="0"/>
                    <a:pt x="-7092" y="33129"/>
                    <a:pt x="11472" y="33129"/>
                  </a:cubicBezTo>
                  <a:cubicBezTo>
                    <a:pt x="28756" y="33129"/>
                    <a:pt x="35157" y="0"/>
                    <a:pt x="15953"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41" name="Google Shape;541;p12"/>
            <p:cNvSpPr/>
            <p:nvPr/>
          </p:nvSpPr>
          <p:spPr>
            <a:xfrm>
              <a:off x="5575782" y="-730955"/>
              <a:ext cx="39400" cy="48425"/>
            </a:xfrm>
            <a:custGeom>
              <a:rect b="b" l="l" r="r" t="t"/>
              <a:pathLst>
                <a:path extrusionOk="0" h="48425" w="39400">
                  <a:moveTo>
                    <a:pt x="23221" y="0"/>
                  </a:moveTo>
                  <a:cubicBezTo>
                    <a:pt x="-1104" y="0"/>
                    <a:pt x="-10706" y="48419"/>
                    <a:pt x="16179" y="48419"/>
                  </a:cubicBezTo>
                  <a:cubicBezTo>
                    <a:pt x="40505" y="49056"/>
                    <a:pt x="50107" y="0"/>
                    <a:pt x="23221"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42" name="Google Shape;542;p12"/>
            <p:cNvSpPr/>
            <p:nvPr/>
          </p:nvSpPr>
          <p:spPr>
            <a:xfrm>
              <a:off x="5688361" y="-728407"/>
              <a:ext cx="25488" cy="31217"/>
            </a:xfrm>
            <a:custGeom>
              <a:rect b="b" l="l" r="r" t="t"/>
              <a:pathLst>
                <a:path extrusionOk="0" h="31217" w="25488">
                  <a:moveTo>
                    <a:pt x="9863" y="0"/>
                  </a:moveTo>
                  <a:cubicBezTo>
                    <a:pt x="-7420" y="0"/>
                    <a:pt x="261" y="31217"/>
                    <a:pt x="15625" y="31217"/>
                  </a:cubicBezTo>
                  <a:cubicBezTo>
                    <a:pt x="32908" y="31217"/>
                    <a:pt x="25227" y="0"/>
                    <a:pt x="9863"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43" name="Google Shape;543;p12"/>
            <p:cNvSpPr/>
            <p:nvPr/>
          </p:nvSpPr>
          <p:spPr>
            <a:xfrm>
              <a:off x="5503612" y="-735415"/>
              <a:ext cx="30747" cy="39499"/>
            </a:xfrm>
            <a:custGeom>
              <a:rect b="b" l="l" r="r" t="t"/>
              <a:pathLst>
                <a:path extrusionOk="0" h="39499" w="30747">
                  <a:moveTo>
                    <a:pt x="19855" y="0"/>
                  </a:moveTo>
                  <a:cubicBezTo>
                    <a:pt x="1931" y="0"/>
                    <a:pt x="-9592" y="39500"/>
                    <a:pt x="10893" y="39500"/>
                  </a:cubicBezTo>
                  <a:cubicBezTo>
                    <a:pt x="28816" y="39500"/>
                    <a:pt x="40339" y="0"/>
                    <a:pt x="19855"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44" name="Google Shape;544;p12"/>
            <p:cNvSpPr/>
            <p:nvPr/>
          </p:nvSpPr>
          <p:spPr>
            <a:xfrm>
              <a:off x="6078819" y="-706746"/>
              <a:ext cx="45170" cy="39499"/>
            </a:xfrm>
            <a:custGeom>
              <a:rect b="b" l="l" r="r" t="t"/>
              <a:pathLst>
                <a:path extrusionOk="0" h="39499" w="45170">
                  <a:moveTo>
                    <a:pt x="31015" y="0"/>
                  </a:moveTo>
                  <a:cubicBezTo>
                    <a:pt x="9250" y="0"/>
                    <a:pt x="-16355" y="39500"/>
                    <a:pt x="13731" y="39500"/>
                  </a:cubicBezTo>
                  <a:cubicBezTo>
                    <a:pt x="36136" y="39500"/>
                    <a:pt x="61742" y="0"/>
                    <a:pt x="31015"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45" name="Google Shape;545;p12"/>
            <p:cNvSpPr/>
            <p:nvPr/>
          </p:nvSpPr>
          <p:spPr>
            <a:xfrm>
              <a:off x="5982299" y="-862833"/>
              <a:ext cx="20780" cy="26120"/>
            </a:xfrm>
            <a:custGeom>
              <a:rect b="b" l="l" r="r" t="t"/>
              <a:pathLst>
                <a:path extrusionOk="0" h="26120" w="20780">
                  <a:moveTo>
                    <a:pt x="11030" y="0"/>
                  </a:moveTo>
                  <a:cubicBezTo>
                    <a:pt x="-1773" y="0"/>
                    <a:pt x="-4973" y="26121"/>
                    <a:pt x="9750" y="26121"/>
                  </a:cubicBezTo>
                  <a:cubicBezTo>
                    <a:pt x="22553" y="26121"/>
                    <a:pt x="25753" y="0"/>
                    <a:pt x="11030"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46" name="Google Shape;546;p12"/>
            <p:cNvSpPr/>
            <p:nvPr/>
          </p:nvSpPr>
          <p:spPr>
            <a:xfrm>
              <a:off x="6251638" y="-710568"/>
              <a:ext cx="7015" cy="7680"/>
            </a:xfrm>
            <a:custGeom>
              <a:rect b="b" l="l" r="r" t="t"/>
              <a:pathLst>
                <a:path extrusionOk="0" h="7680" w="7015">
                  <a:moveTo>
                    <a:pt x="2868" y="0"/>
                  </a:moveTo>
                  <a:cubicBezTo>
                    <a:pt x="-2253" y="0"/>
                    <a:pt x="307" y="7645"/>
                    <a:pt x="4148" y="7645"/>
                  </a:cubicBezTo>
                  <a:cubicBezTo>
                    <a:pt x="9269" y="8282"/>
                    <a:pt x="6709" y="0"/>
                    <a:pt x="2868"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47" name="Google Shape;547;p12"/>
            <p:cNvSpPr/>
            <p:nvPr/>
          </p:nvSpPr>
          <p:spPr>
            <a:xfrm>
              <a:off x="6098508" y="-760261"/>
              <a:ext cx="31775" cy="43959"/>
            </a:xfrm>
            <a:custGeom>
              <a:rect b="b" l="l" r="r" t="t"/>
              <a:pathLst>
                <a:path extrusionOk="0" h="43959" w="31775">
                  <a:moveTo>
                    <a:pt x="15807" y="0"/>
                  </a:moveTo>
                  <a:cubicBezTo>
                    <a:pt x="-7238" y="0"/>
                    <a:pt x="-3397" y="43959"/>
                    <a:pt x="16447" y="43959"/>
                  </a:cubicBezTo>
                  <a:cubicBezTo>
                    <a:pt x="38852" y="43959"/>
                    <a:pt x="35011" y="0"/>
                    <a:pt x="15807"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48" name="Google Shape;548;p12"/>
            <p:cNvSpPr/>
            <p:nvPr/>
          </p:nvSpPr>
          <p:spPr>
            <a:xfrm>
              <a:off x="6204572" y="-697189"/>
              <a:ext cx="17722" cy="13378"/>
            </a:xfrm>
            <a:custGeom>
              <a:rect b="b" l="l" r="r" t="t"/>
              <a:pathLst>
                <a:path extrusionOk="0" h="13378" w="17722">
                  <a:moveTo>
                    <a:pt x="5764" y="0"/>
                  </a:moveTo>
                  <a:cubicBezTo>
                    <a:pt x="-6399" y="0"/>
                    <a:pt x="3203" y="13379"/>
                    <a:pt x="11525" y="13379"/>
                  </a:cubicBezTo>
                  <a:cubicBezTo>
                    <a:pt x="24328" y="13379"/>
                    <a:pt x="14726" y="0"/>
                    <a:pt x="5764"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49" name="Google Shape;549;p12"/>
            <p:cNvSpPr/>
            <p:nvPr/>
          </p:nvSpPr>
          <p:spPr>
            <a:xfrm>
              <a:off x="6196380" y="-765995"/>
              <a:ext cx="21344" cy="29943"/>
            </a:xfrm>
            <a:custGeom>
              <a:rect b="b" l="l" r="r" t="t"/>
              <a:pathLst>
                <a:path extrusionOk="0" h="29943" w="21344">
                  <a:moveTo>
                    <a:pt x="12035" y="0"/>
                  </a:moveTo>
                  <a:cubicBezTo>
                    <a:pt x="-2048" y="0"/>
                    <a:pt x="-4608" y="29943"/>
                    <a:pt x="8834" y="29943"/>
                  </a:cubicBezTo>
                  <a:cubicBezTo>
                    <a:pt x="23557" y="29943"/>
                    <a:pt x="26118" y="0"/>
                    <a:pt x="12035"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50" name="Google Shape;550;p12"/>
            <p:cNvSpPr/>
            <p:nvPr/>
          </p:nvSpPr>
          <p:spPr>
            <a:xfrm>
              <a:off x="5979291" y="-734778"/>
              <a:ext cx="45803" cy="37588"/>
            </a:xfrm>
            <a:custGeom>
              <a:rect b="b" l="l" r="r" t="t"/>
              <a:pathLst>
                <a:path extrusionOk="0" h="37588" w="45803">
                  <a:moveTo>
                    <a:pt x="29401" y="0"/>
                  </a:moveTo>
                  <a:cubicBezTo>
                    <a:pt x="5075" y="0"/>
                    <a:pt x="-15409" y="37588"/>
                    <a:pt x="15958" y="37588"/>
                  </a:cubicBezTo>
                  <a:cubicBezTo>
                    <a:pt x="40923" y="37588"/>
                    <a:pt x="61408" y="0"/>
                    <a:pt x="29401"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51" name="Google Shape;551;p12"/>
            <p:cNvSpPr/>
            <p:nvPr/>
          </p:nvSpPr>
          <p:spPr>
            <a:xfrm>
              <a:off x="5977470" y="-660875"/>
              <a:ext cx="24675" cy="36951"/>
            </a:xfrm>
            <a:custGeom>
              <a:rect b="b" l="l" r="r" t="t"/>
              <a:pathLst>
                <a:path extrusionOk="0" h="36951" w="24675">
                  <a:moveTo>
                    <a:pt x="10737" y="0"/>
                  </a:moveTo>
                  <a:cubicBezTo>
                    <a:pt x="-5266" y="0"/>
                    <a:pt x="-2706" y="36951"/>
                    <a:pt x="13938" y="36951"/>
                  </a:cubicBezTo>
                  <a:cubicBezTo>
                    <a:pt x="29941" y="36314"/>
                    <a:pt x="27381" y="0"/>
                    <a:pt x="10737"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52" name="Google Shape;552;p12"/>
            <p:cNvSpPr/>
            <p:nvPr/>
          </p:nvSpPr>
          <p:spPr>
            <a:xfrm>
              <a:off x="6912977" y="-729681"/>
              <a:ext cx="28628" cy="40773"/>
            </a:xfrm>
            <a:custGeom>
              <a:rect b="b" l="l" r="r" t="t"/>
              <a:pathLst>
                <a:path extrusionOk="0" h="40773" w="28628">
                  <a:moveTo>
                    <a:pt x="11113" y="0"/>
                  </a:moveTo>
                  <a:cubicBezTo>
                    <a:pt x="-8731" y="0"/>
                    <a:pt x="871" y="40774"/>
                    <a:pt x="17515" y="40774"/>
                  </a:cubicBezTo>
                  <a:cubicBezTo>
                    <a:pt x="37359" y="40774"/>
                    <a:pt x="27757" y="0"/>
                    <a:pt x="11113"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53" name="Google Shape;553;p12"/>
            <p:cNvSpPr/>
            <p:nvPr/>
          </p:nvSpPr>
          <p:spPr>
            <a:xfrm>
              <a:off x="7000187" y="-773003"/>
              <a:ext cx="14071" cy="12104"/>
            </a:xfrm>
            <a:custGeom>
              <a:rect b="b" l="l" r="r" t="t"/>
              <a:pathLst>
                <a:path extrusionOk="0" h="12104" w="14071">
                  <a:moveTo>
                    <a:pt x="5201" y="0"/>
                  </a:moveTo>
                  <a:cubicBezTo>
                    <a:pt x="-4401" y="0"/>
                    <a:pt x="720" y="12105"/>
                    <a:pt x="9042" y="12105"/>
                  </a:cubicBezTo>
                  <a:cubicBezTo>
                    <a:pt x="18644" y="12105"/>
                    <a:pt x="12883" y="0"/>
                    <a:pt x="5201"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54" name="Google Shape;554;p12"/>
            <p:cNvSpPr/>
            <p:nvPr/>
          </p:nvSpPr>
          <p:spPr>
            <a:xfrm>
              <a:off x="6783041" y="-720125"/>
              <a:ext cx="38373" cy="40773"/>
            </a:xfrm>
            <a:custGeom>
              <a:rect b="b" l="l" r="r" t="t"/>
              <a:pathLst>
                <a:path extrusionOk="0" h="40773" w="38373">
                  <a:moveTo>
                    <a:pt x="24544" y="0"/>
                  </a:moveTo>
                  <a:cubicBezTo>
                    <a:pt x="3419" y="0"/>
                    <a:pt x="-12584" y="40774"/>
                    <a:pt x="13662" y="40774"/>
                  </a:cubicBezTo>
                  <a:cubicBezTo>
                    <a:pt x="35426" y="40774"/>
                    <a:pt x="50790" y="0"/>
                    <a:pt x="24544"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55" name="Google Shape;555;p12"/>
            <p:cNvSpPr/>
            <p:nvPr/>
          </p:nvSpPr>
          <p:spPr>
            <a:xfrm>
              <a:off x="6931613" y="-660875"/>
              <a:ext cx="35899" cy="43322"/>
            </a:xfrm>
            <a:custGeom>
              <a:rect b="b" l="l" r="r" t="t"/>
              <a:pathLst>
                <a:path extrusionOk="0" h="43322" w="35899">
                  <a:moveTo>
                    <a:pt x="20643" y="0"/>
                  </a:moveTo>
                  <a:cubicBezTo>
                    <a:pt x="-1761" y="0"/>
                    <a:pt x="-9443" y="43322"/>
                    <a:pt x="15522" y="43322"/>
                  </a:cubicBezTo>
                  <a:cubicBezTo>
                    <a:pt x="37927" y="43322"/>
                    <a:pt x="44969" y="0"/>
                    <a:pt x="20643"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56" name="Google Shape;556;p12"/>
            <p:cNvSpPr/>
            <p:nvPr/>
          </p:nvSpPr>
          <p:spPr>
            <a:xfrm>
              <a:off x="7061080" y="-716896"/>
              <a:ext cx="7681" cy="11553"/>
            </a:xfrm>
            <a:custGeom>
              <a:rect b="b" l="l" r="r" t="t"/>
              <a:pathLst>
                <a:path extrusionOk="0" h="11553" w="7681">
                  <a:moveTo>
                    <a:pt x="0" y="5053"/>
                  </a:moveTo>
                  <a:lnTo>
                    <a:pt x="0" y="8239"/>
                  </a:lnTo>
                  <a:cubicBezTo>
                    <a:pt x="0" y="13973"/>
                    <a:pt x="7682" y="11424"/>
                    <a:pt x="7682" y="6965"/>
                  </a:cubicBezTo>
                  <a:lnTo>
                    <a:pt x="7682" y="3779"/>
                  </a:lnTo>
                  <a:cubicBezTo>
                    <a:pt x="7682" y="-2592"/>
                    <a:pt x="0" y="-43"/>
                    <a:pt x="0" y="5053"/>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57" name="Google Shape;557;p12"/>
            <p:cNvSpPr/>
            <p:nvPr/>
          </p:nvSpPr>
          <p:spPr>
            <a:xfrm>
              <a:off x="7341113" y="-914437"/>
              <a:ext cx="29951" cy="28032"/>
            </a:xfrm>
            <a:custGeom>
              <a:rect b="b" l="l" r="r" t="t"/>
              <a:pathLst>
                <a:path extrusionOk="0" h="28032" w="29951">
                  <a:moveTo>
                    <a:pt x="10590" y="0"/>
                  </a:moveTo>
                  <a:cubicBezTo>
                    <a:pt x="-9894" y="0"/>
                    <a:pt x="2909" y="28032"/>
                    <a:pt x="18913" y="28032"/>
                  </a:cubicBezTo>
                  <a:cubicBezTo>
                    <a:pt x="40037" y="28032"/>
                    <a:pt x="27234" y="0"/>
                    <a:pt x="10590"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58" name="Google Shape;558;p12"/>
            <p:cNvSpPr/>
            <p:nvPr/>
          </p:nvSpPr>
          <p:spPr>
            <a:xfrm>
              <a:off x="7670213" y="-903607"/>
              <a:ext cx="24243" cy="31217"/>
            </a:xfrm>
            <a:custGeom>
              <a:rect b="b" l="l" r="r" t="t"/>
              <a:pathLst>
                <a:path extrusionOk="0" h="31217" w="24243">
                  <a:moveTo>
                    <a:pt x="10521" y="0"/>
                  </a:moveTo>
                  <a:cubicBezTo>
                    <a:pt x="-5482" y="0"/>
                    <a:pt x="-2281" y="31217"/>
                    <a:pt x="13722" y="31217"/>
                  </a:cubicBezTo>
                  <a:cubicBezTo>
                    <a:pt x="29726" y="31217"/>
                    <a:pt x="26525" y="0"/>
                    <a:pt x="10521"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59" name="Google Shape;559;p12"/>
            <p:cNvSpPr/>
            <p:nvPr/>
          </p:nvSpPr>
          <p:spPr>
            <a:xfrm>
              <a:off x="5770691" y="-956485"/>
              <a:ext cx="40706" cy="41410"/>
            </a:xfrm>
            <a:custGeom>
              <a:rect b="b" l="l" r="r" t="t"/>
              <a:pathLst>
                <a:path extrusionOk="0" h="41410" w="40706">
                  <a:moveTo>
                    <a:pt x="27395" y="0"/>
                  </a:moveTo>
                  <a:cubicBezTo>
                    <a:pt x="4990" y="0"/>
                    <a:pt x="-13574" y="41411"/>
                    <a:pt x="13312" y="41411"/>
                  </a:cubicBezTo>
                  <a:cubicBezTo>
                    <a:pt x="35717" y="41411"/>
                    <a:pt x="54281" y="0"/>
                    <a:pt x="27395"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60" name="Google Shape;560;p12"/>
            <p:cNvSpPr/>
            <p:nvPr/>
          </p:nvSpPr>
          <p:spPr>
            <a:xfrm>
              <a:off x="5641001" y="-1014461"/>
              <a:ext cx="7982" cy="7253"/>
            </a:xfrm>
            <a:custGeom>
              <a:rect b="b" l="l" r="r" t="t"/>
              <a:pathLst>
                <a:path extrusionOk="0" h="7253" w="7982">
                  <a:moveTo>
                    <a:pt x="2172" y="0"/>
                  </a:moveTo>
                  <a:cubicBezTo>
                    <a:pt x="-1669" y="0"/>
                    <a:pt x="251" y="4460"/>
                    <a:pt x="2812" y="4460"/>
                  </a:cubicBezTo>
                  <a:cubicBezTo>
                    <a:pt x="2812" y="4460"/>
                    <a:pt x="2812" y="4460"/>
                    <a:pt x="2812" y="5097"/>
                  </a:cubicBezTo>
                  <a:cubicBezTo>
                    <a:pt x="2812" y="7645"/>
                    <a:pt x="8573" y="8282"/>
                    <a:pt x="7933" y="5097"/>
                  </a:cubicBezTo>
                  <a:cubicBezTo>
                    <a:pt x="7933" y="2548"/>
                    <a:pt x="5373" y="0"/>
                    <a:pt x="2172"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61" name="Google Shape;561;p12"/>
            <p:cNvSpPr/>
            <p:nvPr/>
          </p:nvSpPr>
          <p:spPr>
            <a:xfrm>
              <a:off x="3818258" y="-819511"/>
              <a:ext cx="2778" cy="3185"/>
            </a:xfrm>
            <a:custGeom>
              <a:rect b="b" l="l" r="r" t="t"/>
              <a:pathLst>
                <a:path extrusionOk="0" h="3185" w="2778">
                  <a:moveTo>
                    <a:pt x="1800" y="0"/>
                  </a:moveTo>
                  <a:cubicBezTo>
                    <a:pt x="-121" y="0"/>
                    <a:pt x="-761" y="3185"/>
                    <a:pt x="1160" y="3185"/>
                  </a:cubicBezTo>
                  <a:cubicBezTo>
                    <a:pt x="2440" y="3185"/>
                    <a:pt x="3720" y="0"/>
                    <a:pt x="1800"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62" name="Google Shape;562;p12"/>
            <p:cNvSpPr/>
            <p:nvPr/>
          </p:nvSpPr>
          <p:spPr>
            <a:xfrm>
              <a:off x="7536749" y="-972413"/>
              <a:ext cx="3748" cy="3822"/>
            </a:xfrm>
            <a:custGeom>
              <a:rect b="b" l="l" r="r" t="t"/>
              <a:pathLst>
                <a:path extrusionOk="0" h="3822" w="3748">
                  <a:moveTo>
                    <a:pt x="2515" y="0"/>
                  </a:moveTo>
                  <a:cubicBezTo>
                    <a:pt x="594" y="0"/>
                    <a:pt x="-1326" y="3823"/>
                    <a:pt x="1234" y="3823"/>
                  </a:cubicBezTo>
                  <a:cubicBezTo>
                    <a:pt x="3155" y="3823"/>
                    <a:pt x="5075" y="0"/>
                    <a:pt x="2515"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63" name="Google Shape;563;p12"/>
            <p:cNvSpPr/>
            <p:nvPr/>
          </p:nvSpPr>
          <p:spPr>
            <a:xfrm>
              <a:off x="7449058" y="-1032936"/>
              <a:ext cx="19097" cy="21674"/>
            </a:xfrm>
            <a:custGeom>
              <a:rect b="b" l="l" r="r" t="t"/>
              <a:pathLst>
                <a:path extrusionOk="0" h="21674" w="19097">
                  <a:moveTo>
                    <a:pt x="12109" y="0"/>
                  </a:moveTo>
                  <a:cubicBezTo>
                    <a:pt x="1867" y="0"/>
                    <a:pt x="-6455" y="21661"/>
                    <a:pt x="6988" y="21661"/>
                  </a:cubicBezTo>
                  <a:cubicBezTo>
                    <a:pt x="17230" y="22298"/>
                    <a:pt x="25552" y="0"/>
                    <a:pt x="12109"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64" name="Google Shape;564;p12"/>
            <p:cNvSpPr/>
            <p:nvPr/>
          </p:nvSpPr>
          <p:spPr>
            <a:xfrm>
              <a:off x="7240843" y="-895962"/>
              <a:ext cx="19435" cy="16564"/>
            </a:xfrm>
            <a:custGeom>
              <a:rect b="b" l="l" r="r" t="t"/>
              <a:pathLst>
                <a:path extrusionOk="0" h="16564" w="19435">
                  <a:moveTo>
                    <a:pt x="12278" y="0"/>
                  </a:moveTo>
                  <a:cubicBezTo>
                    <a:pt x="1396" y="0"/>
                    <a:pt x="-6286" y="16564"/>
                    <a:pt x="7157" y="16564"/>
                  </a:cubicBezTo>
                  <a:cubicBezTo>
                    <a:pt x="18039" y="16564"/>
                    <a:pt x="25721" y="0"/>
                    <a:pt x="12278"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65" name="Google Shape;565;p12"/>
            <p:cNvSpPr/>
            <p:nvPr/>
          </p:nvSpPr>
          <p:spPr>
            <a:xfrm>
              <a:off x="6569879" y="-704834"/>
              <a:ext cx="16911" cy="15927"/>
            </a:xfrm>
            <a:custGeom>
              <a:rect b="b" l="l" r="r" t="t"/>
              <a:pathLst>
                <a:path extrusionOk="0" h="15927" w="16911">
                  <a:moveTo>
                    <a:pt x="5977" y="0"/>
                  </a:moveTo>
                  <a:cubicBezTo>
                    <a:pt x="-5546" y="0"/>
                    <a:pt x="1495" y="15927"/>
                    <a:pt x="11098" y="15927"/>
                  </a:cubicBezTo>
                  <a:cubicBezTo>
                    <a:pt x="22620" y="15927"/>
                    <a:pt x="14938" y="0"/>
                    <a:pt x="5977"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66" name="Google Shape;566;p12"/>
            <p:cNvSpPr/>
            <p:nvPr/>
          </p:nvSpPr>
          <p:spPr>
            <a:xfrm>
              <a:off x="5203174" y="-769181"/>
              <a:ext cx="16669" cy="24209"/>
            </a:xfrm>
            <a:custGeom>
              <a:rect b="b" l="l" r="r" t="t"/>
              <a:pathLst>
                <a:path extrusionOk="0" h="24209" w="16669">
                  <a:moveTo>
                    <a:pt x="9185" y="0"/>
                  </a:moveTo>
                  <a:cubicBezTo>
                    <a:pt x="-1697" y="0"/>
                    <a:pt x="-3618" y="24209"/>
                    <a:pt x="7265" y="24209"/>
                  </a:cubicBezTo>
                  <a:cubicBezTo>
                    <a:pt x="18787" y="24209"/>
                    <a:pt x="20068" y="0"/>
                    <a:pt x="9185"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67" name="Google Shape;567;p12"/>
            <p:cNvSpPr/>
            <p:nvPr/>
          </p:nvSpPr>
          <p:spPr>
            <a:xfrm>
              <a:off x="5084754" y="-875575"/>
              <a:ext cx="10677" cy="13378"/>
            </a:xfrm>
            <a:custGeom>
              <a:rect b="b" l="l" r="r" t="t"/>
              <a:pathLst>
                <a:path extrusionOk="0" h="13378" w="10677">
                  <a:moveTo>
                    <a:pt x="3418" y="0"/>
                  </a:moveTo>
                  <a:cubicBezTo>
                    <a:pt x="-3623" y="0"/>
                    <a:pt x="1498" y="13379"/>
                    <a:pt x="7259" y="13379"/>
                  </a:cubicBezTo>
                  <a:cubicBezTo>
                    <a:pt x="14301" y="13379"/>
                    <a:pt x="9179" y="0"/>
                    <a:pt x="3418"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68" name="Google Shape;568;p12"/>
            <p:cNvSpPr/>
            <p:nvPr/>
          </p:nvSpPr>
          <p:spPr>
            <a:xfrm>
              <a:off x="3935959" y="-740512"/>
              <a:ext cx="38975" cy="24209"/>
            </a:xfrm>
            <a:custGeom>
              <a:rect b="b" l="l" r="r" t="t"/>
              <a:pathLst>
                <a:path extrusionOk="0" h="24209" w="38975">
                  <a:moveTo>
                    <a:pt x="30690" y="0"/>
                  </a:moveTo>
                  <a:lnTo>
                    <a:pt x="21088" y="0"/>
                  </a:lnTo>
                  <a:cubicBezTo>
                    <a:pt x="13406" y="0"/>
                    <a:pt x="5084" y="4460"/>
                    <a:pt x="1244" y="11468"/>
                  </a:cubicBezTo>
                  <a:cubicBezTo>
                    <a:pt x="-1957" y="17201"/>
                    <a:pt x="1244" y="24209"/>
                    <a:pt x="8285" y="24209"/>
                  </a:cubicBezTo>
                  <a:lnTo>
                    <a:pt x="17887" y="24209"/>
                  </a:lnTo>
                  <a:cubicBezTo>
                    <a:pt x="25569" y="24209"/>
                    <a:pt x="33891" y="19750"/>
                    <a:pt x="37732" y="12742"/>
                  </a:cubicBezTo>
                  <a:cubicBezTo>
                    <a:pt x="40932" y="6371"/>
                    <a:pt x="37732" y="0"/>
                    <a:pt x="30690"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69" name="Google Shape;569;p12"/>
            <p:cNvSpPr/>
            <p:nvPr/>
          </p:nvSpPr>
          <p:spPr>
            <a:xfrm>
              <a:off x="4322937" y="-766632"/>
              <a:ext cx="17182" cy="19112"/>
            </a:xfrm>
            <a:custGeom>
              <a:rect b="b" l="l" r="r" t="t"/>
              <a:pathLst>
                <a:path extrusionOk="0" h="19112" w="17182">
                  <a:moveTo>
                    <a:pt x="10512" y="0"/>
                  </a:moveTo>
                  <a:cubicBezTo>
                    <a:pt x="910" y="0"/>
                    <a:pt x="-5492" y="19113"/>
                    <a:pt x="6671" y="19113"/>
                  </a:cubicBezTo>
                  <a:cubicBezTo>
                    <a:pt x="16273" y="19113"/>
                    <a:pt x="22674" y="0"/>
                    <a:pt x="10512"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70" name="Google Shape;570;p12"/>
            <p:cNvSpPr/>
            <p:nvPr/>
          </p:nvSpPr>
          <p:spPr>
            <a:xfrm>
              <a:off x="3805124" y="-832253"/>
              <a:ext cx="28587" cy="35677"/>
            </a:xfrm>
            <a:custGeom>
              <a:rect b="b" l="l" r="r" t="t"/>
              <a:pathLst>
                <a:path extrusionOk="0" h="35677" w="28587">
                  <a:moveTo>
                    <a:pt x="9173" y="0"/>
                  </a:moveTo>
                  <a:cubicBezTo>
                    <a:pt x="-9391" y="0"/>
                    <a:pt x="3411" y="35677"/>
                    <a:pt x="19415" y="35677"/>
                  </a:cubicBezTo>
                  <a:cubicBezTo>
                    <a:pt x="37979" y="35040"/>
                    <a:pt x="25176" y="0"/>
                    <a:pt x="9173"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71" name="Google Shape;571;p12"/>
            <p:cNvSpPr/>
            <p:nvPr/>
          </p:nvSpPr>
          <p:spPr>
            <a:xfrm>
              <a:off x="5717884" y="-1028477"/>
              <a:ext cx="18294" cy="13378"/>
            </a:xfrm>
            <a:custGeom>
              <a:rect b="b" l="l" r="r" t="t"/>
              <a:pathLst>
                <a:path extrusionOk="0" h="13378" w="18294">
                  <a:moveTo>
                    <a:pt x="9787" y="0"/>
                  </a:moveTo>
                  <a:cubicBezTo>
                    <a:pt x="-2375" y="0"/>
                    <a:pt x="-3656" y="13379"/>
                    <a:pt x="8507" y="13379"/>
                  </a:cubicBezTo>
                  <a:cubicBezTo>
                    <a:pt x="20670" y="13379"/>
                    <a:pt x="21950" y="0"/>
                    <a:pt x="9787"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72" name="Google Shape;572;p12"/>
            <p:cNvSpPr/>
            <p:nvPr/>
          </p:nvSpPr>
          <p:spPr>
            <a:xfrm>
              <a:off x="5599933" y="-942469"/>
              <a:ext cx="17345" cy="19749"/>
            </a:xfrm>
            <a:custGeom>
              <a:rect b="b" l="l" r="r" t="t"/>
              <a:pathLst>
                <a:path extrusionOk="0" h="19749" w="17345">
                  <a:moveTo>
                    <a:pt x="11873" y="0"/>
                  </a:moveTo>
                  <a:cubicBezTo>
                    <a:pt x="1631" y="0"/>
                    <a:pt x="-5410" y="19750"/>
                    <a:pt x="5472" y="19750"/>
                  </a:cubicBezTo>
                  <a:cubicBezTo>
                    <a:pt x="15714" y="19750"/>
                    <a:pt x="22756" y="0"/>
                    <a:pt x="11873"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73" name="Google Shape;573;p12"/>
            <p:cNvSpPr/>
            <p:nvPr/>
          </p:nvSpPr>
          <p:spPr>
            <a:xfrm>
              <a:off x="5761266" y="-727770"/>
              <a:ext cx="20696" cy="29943"/>
            </a:xfrm>
            <a:custGeom>
              <a:rect b="b" l="l" r="r" t="t"/>
              <a:pathLst>
                <a:path extrusionOk="0" h="29943" w="20696">
                  <a:moveTo>
                    <a:pt x="13136" y="0"/>
                  </a:moveTo>
                  <a:cubicBezTo>
                    <a:pt x="-307" y="0"/>
                    <a:pt x="-5428" y="29943"/>
                    <a:pt x="7374" y="29943"/>
                  </a:cubicBezTo>
                  <a:cubicBezTo>
                    <a:pt x="21457" y="29943"/>
                    <a:pt x="25939" y="0"/>
                    <a:pt x="13136"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74" name="Google Shape;574;p12"/>
            <p:cNvSpPr/>
            <p:nvPr/>
          </p:nvSpPr>
          <p:spPr>
            <a:xfrm>
              <a:off x="5749551" y="-676165"/>
              <a:ext cx="25374" cy="22298"/>
            </a:xfrm>
            <a:custGeom>
              <a:rect b="b" l="l" r="r" t="t"/>
              <a:pathLst>
                <a:path extrusionOk="0" h="22298" w="25374">
                  <a:moveTo>
                    <a:pt x="8206" y="0"/>
                  </a:moveTo>
                  <a:cubicBezTo>
                    <a:pt x="-9078" y="0"/>
                    <a:pt x="4365" y="22298"/>
                    <a:pt x="17168" y="22298"/>
                  </a:cubicBezTo>
                  <a:cubicBezTo>
                    <a:pt x="34452" y="22298"/>
                    <a:pt x="21009" y="0"/>
                    <a:pt x="8206"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75" name="Google Shape;575;p12"/>
            <p:cNvSpPr/>
            <p:nvPr/>
          </p:nvSpPr>
          <p:spPr>
            <a:xfrm>
              <a:off x="5650767" y="-659601"/>
              <a:ext cx="17640" cy="14653"/>
            </a:xfrm>
            <a:custGeom>
              <a:rect b="b" l="l" r="r" t="t"/>
              <a:pathLst>
                <a:path extrusionOk="0" h="14653" w="17640">
                  <a:moveTo>
                    <a:pt x="7129" y="0"/>
                  </a:moveTo>
                  <a:cubicBezTo>
                    <a:pt x="-5674" y="0"/>
                    <a:pt x="728" y="14653"/>
                    <a:pt x="10970" y="14653"/>
                  </a:cubicBezTo>
                  <a:cubicBezTo>
                    <a:pt x="23133" y="14653"/>
                    <a:pt x="16731" y="0"/>
                    <a:pt x="7129"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76" name="Google Shape;576;p12"/>
            <p:cNvSpPr/>
            <p:nvPr/>
          </p:nvSpPr>
          <p:spPr>
            <a:xfrm>
              <a:off x="5434966" y="-715028"/>
              <a:ext cx="14406" cy="10830"/>
            </a:xfrm>
            <a:custGeom>
              <a:rect b="b" l="l" r="r" t="t"/>
              <a:pathLst>
                <a:path extrusionOk="0" h="10830" w="14406">
                  <a:moveTo>
                    <a:pt x="8484" y="0"/>
                  </a:moveTo>
                  <a:cubicBezTo>
                    <a:pt x="162" y="0"/>
                    <a:pt x="-4319" y="10831"/>
                    <a:pt x="5923" y="10831"/>
                  </a:cubicBezTo>
                  <a:cubicBezTo>
                    <a:pt x="14245" y="10831"/>
                    <a:pt x="18726" y="0"/>
                    <a:pt x="8484"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77" name="Google Shape;577;p12"/>
            <p:cNvSpPr/>
            <p:nvPr/>
          </p:nvSpPr>
          <p:spPr>
            <a:xfrm>
              <a:off x="5365978" y="-670432"/>
              <a:ext cx="30756" cy="23572"/>
            </a:xfrm>
            <a:custGeom>
              <a:rect b="b" l="l" r="r" t="t"/>
              <a:pathLst>
                <a:path extrusionOk="0" h="23572" w="30756">
                  <a:moveTo>
                    <a:pt x="14738" y="0"/>
                  </a:moveTo>
                  <a:cubicBezTo>
                    <a:pt x="-5746" y="0"/>
                    <a:pt x="-4466" y="23572"/>
                    <a:pt x="16018" y="23572"/>
                  </a:cubicBezTo>
                  <a:cubicBezTo>
                    <a:pt x="36503" y="23572"/>
                    <a:pt x="35223" y="0"/>
                    <a:pt x="14738"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78" name="Google Shape;578;p12"/>
            <p:cNvSpPr/>
            <p:nvPr/>
          </p:nvSpPr>
          <p:spPr>
            <a:xfrm>
              <a:off x="5447590" y="-661136"/>
              <a:ext cx="24025" cy="27700"/>
            </a:xfrm>
            <a:custGeom>
              <a:rect b="b" l="l" r="r" t="t"/>
              <a:pathLst>
                <a:path extrusionOk="0" h="27700" w="24025">
                  <a:moveTo>
                    <a:pt x="13143" y="898"/>
                  </a:moveTo>
                  <a:cubicBezTo>
                    <a:pt x="8662" y="-1013"/>
                    <a:pt x="5462" y="261"/>
                    <a:pt x="4181" y="3446"/>
                  </a:cubicBezTo>
                  <a:cubicBezTo>
                    <a:pt x="-1580" y="4721"/>
                    <a:pt x="-300" y="13003"/>
                    <a:pt x="1621" y="16825"/>
                  </a:cubicBezTo>
                  <a:cubicBezTo>
                    <a:pt x="4181" y="21922"/>
                    <a:pt x="9303" y="28293"/>
                    <a:pt x="15704" y="27656"/>
                  </a:cubicBezTo>
                  <a:cubicBezTo>
                    <a:pt x="21465" y="27019"/>
                    <a:pt x="24026" y="21922"/>
                    <a:pt x="24026" y="16825"/>
                  </a:cubicBezTo>
                  <a:cubicBezTo>
                    <a:pt x="24026" y="10454"/>
                    <a:pt x="18905" y="3446"/>
                    <a:pt x="13143" y="898"/>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79" name="Google Shape;579;p12"/>
            <p:cNvSpPr/>
            <p:nvPr/>
          </p:nvSpPr>
          <p:spPr>
            <a:xfrm>
              <a:off x="5407297" y="-737326"/>
              <a:ext cx="12302" cy="16581"/>
            </a:xfrm>
            <a:custGeom>
              <a:rect b="b" l="l" r="r" t="t"/>
              <a:pathLst>
                <a:path extrusionOk="0" h="16581" w="12302">
                  <a:moveTo>
                    <a:pt x="5426" y="0"/>
                  </a:moveTo>
                  <a:cubicBezTo>
                    <a:pt x="-3536" y="0"/>
                    <a:pt x="-336" y="16564"/>
                    <a:pt x="7346" y="16564"/>
                  </a:cubicBezTo>
                  <a:cubicBezTo>
                    <a:pt x="15668" y="17201"/>
                    <a:pt x="12467" y="0"/>
                    <a:pt x="5426"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80" name="Google Shape;580;p12"/>
            <p:cNvSpPr/>
            <p:nvPr/>
          </p:nvSpPr>
          <p:spPr>
            <a:xfrm>
              <a:off x="7486180" y="-915712"/>
              <a:ext cx="15269" cy="10830"/>
            </a:xfrm>
            <a:custGeom>
              <a:rect b="b" l="l" r="r" t="t"/>
              <a:pathLst>
                <a:path extrusionOk="0" h="10830" w="15269">
                  <a:moveTo>
                    <a:pt x="10195" y="0"/>
                  </a:moveTo>
                  <a:cubicBezTo>
                    <a:pt x="3153" y="0"/>
                    <a:pt x="-5808" y="10831"/>
                    <a:pt x="5074" y="10831"/>
                  </a:cubicBezTo>
                  <a:cubicBezTo>
                    <a:pt x="12115" y="10831"/>
                    <a:pt x="21078" y="0"/>
                    <a:pt x="10195"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81" name="Google Shape;581;p12"/>
            <p:cNvSpPr/>
            <p:nvPr/>
          </p:nvSpPr>
          <p:spPr>
            <a:xfrm>
              <a:off x="7550540" y="-869841"/>
              <a:ext cx="20976" cy="27394"/>
            </a:xfrm>
            <a:custGeom>
              <a:rect b="b" l="l" r="r" t="t"/>
              <a:pathLst>
                <a:path extrusionOk="0" h="27394" w="20976">
                  <a:moveTo>
                    <a:pt x="11769" y="0"/>
                  </a:moveTo>
                  <a:cubicBezTo>
                    <a:pt x="-1034" y="0"/>
                    <a:pt x="-5515" y="27395"/>
                    <a:pt x="9208" y="27395"/>
                  </a:cubicBezTo>
                  <a:cubicBezTo>
                    <a:pt x="22011" y="27395"/>
                    <a:pt x="26492" y="0"/>
                    <a:pt x="11769"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82" name="Google Shape;582;p12"/>
            <p:cNvSpPr/>
            <p:nvPr/>
          </p:nvSpPr>
          <p:spPr>
            <a:xfrm>
              <a:off x="7517752" y="-962856"/>
              <a:ext cx="22539" cy="28669"/>
            </a:xfrm>
            <a:custGeom>
              <a:rect b="b" l="l" r="r" t="t"/>
              <a:pathLst>
                <a:path extrusionOk="0" h="28669" w="22539">
                  <a:moveTo>
                    <a:pt x="15111" y="0"/>
                  </a:moveTo>
                  <a:cubicBezTo>
                    <a:pt x="2308" y="0"/>
                    <a:pt x="-7294" y="28669"/>
                    <a:pt x="7429" y="28669"/>
                  </a:cubicBezTo>
                  <a:cubicBezTo>
                    <a:pt x="20232" y="28669"/>
                    <a:pt x="29834" y="0"/>
                    <a:pt x="15111"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83" name="Google Shape;583;p12"/>
            <p:cNvSpPr/>
            <p:nvPr/>
          </p:nvSpPr>
          <p:spPr>
            <a:xfrm>
              <a:off x="7419641" y="-932913"/>
              <a:ext cx="19678" cy="19749"/>
            </a:xfrm>
            <a:custGeom>
              <a:rect b="b" l="l" r="r" t="t"/>
              <a:pathLst>
                <a:path extrusionOk="0" h="19749" w="19678">
                  <a:moveTo>
                    <a:pt x="14000" y="0"/>
                  </a:moveTo>
                  <a:cubicBezTo>
                    <a:pt x="4398" y="0"/>
                    <a:pt x="-7125" y="19750"/>
                    <a:pt x="5678" y="19750"/>
                  </a:cubicBezTo>
                  <a:cubicBezTo>
                    <a:pt x="15280" y="19750"/>
                    <a:pt x="26803" y="0"/>
                    <a:pt x="14000"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84" name="Google Shape;584;p12"/>
            <p:cNvSpPr/>
            <p:nvPr/>
          </p:nvSpPr>
          <p:spPr>
            <a:xfrm>
              <a:off x="6313280" y="-662787"/>
              <a:ext cx="24560" cy="27394"/>
            </a:xfrm>
            <a:custGeom>
              <a:rect b="b" l="l" r="r" t="t"/>
              <a:pathLst>
                <a:path extrusionOk="0" h="27394" w="24560">
                  <a:moveTo>
                    <a:pt x="9720" y="0"/>
                  </a:moveTo>
                  <a:cubicBezTo>
                    <a:pt x="-7564" y="0"/>
                    <a:pt x="758" y="27395"/>
                    <a:pt x="14841" y="27395"/>
                  </a:cubicBezTo>
                  <a:cubicBezTo>
                    <a:pt x="32125" y="27395"/>
                    <a:pt x="23803" y="0"/>
                    <a:pt x="9720"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85" name="Google Shape;585;p12"/>
            <p:cNvSpPr/>
            <p:nvPr/>
          </p:nvSpPr>
          <p:spPr>
            <a:xfrm>
              <a:off x="6307140" y="-737963"/>
              <a:ext cx="17356" cy="18475"/>
            </a:xfrm>
            <a:custGeom>
              <a:rect b="b" l="l" r="r" t="t"/>
              <a:pathLst>
                <a:path extrusionOk="0" h="18475" w="17356">
                  <a:moveTo>
                    <a:pt x="11380" y="0"/>
                  </a:moveTo>
                  <a:cubicBezTo>
                    <a:pt x="1778" y="0"/>
                    <a:pt x="-5904" y="18476"/>
                    <a:pt x="6259" y="18476"/>
                  </a:cubicBezTo>
                  <a:cubicBezTo>
                    <a:pt x="15861" y="18476"/>
                    <a:pt x="22902" y="0"/>
                    <a:pt x="11380"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86" name="Google Shape;586;p12"/>
            <p:cNvSpPr/>
            <p:nvPr/>
          </p:nvSpPr>
          <p:spPr>
            <a:xfrm>
              <a:off x="5108159" y="-658327"/>
              <a:ext cx="21480" cy="24846"/>
            </a:xfrm>
            <a:custGeom>
              <a:rect b="b" l="l" r="r" t="t"/>
              <a:pathLst>
                <a:path extrusionOk="0" h="24846" w="21480">
                  <a:moveTo>
                    <a:pt x="13941" y="0"/>
                  </a:moveTo>
                  <a:cubicBezTo>
                    <a:pt x="1138" y="0"/>
                    <a:pt x="-6543" y="24847"/>
                    <a:pt x="7540" y="24847"/>
                  </a:cubicBezTo>
                  <a:cubicBezTo>
                    <a:pt x="20342" y="24847"/>
                    <a:pt x="28024" y="0"/>
                    <a:pt x="13941"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87" name="Google Shape;587;p12"/>
            <p:cNvSpPr/>
            <p:nvPr/>
          </p:nvSpPr>
          <p:spPr>
            <a:xfrm>
              <a:off x="4848054" y="-658327"/>
              <a:ext cx="29387" cy="31854"/>
            </a:xfrm>
            <a:custGeom>
              <a:rect b="b" l="l" r="r" t="t"/>
              <a:pathLst>
                <a:path extrusionOk="0" h="31854" w="29387">
                  <a:moveTo>
                    <a:pt x="18630" y="0"/>
                  </a:moveTo>
                  <a:cubicBezTo>
                    <a:pt x="2627" y="0"/>
                    <a:pt x="-9536" y="31855"/>
                    <a:pt x="10309" y="31855"/>
                  </a:cubicBezTo>
                  <a:cubicBezTo>
                    <a:pt x="26952" y="31855"/>
                    <a:pt x="39115" y="0"/>
                    <a:pt x="18630"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88" name="Google Shape;588;p12"/>
            <p:cNvSpPr/>
            <p:nvPr/>
          </p:nvSpPr>
          <p:spPr>
            <a:xfrm>
              <a:off x="4862252" y="-723947"/>
              <a:ext cx="26788" cy="35040"/>
            </a:xfrm>
            <a:custGeom>
              <a:rect b="b" l="l" r="r" t="t"/>
              <a:pathLst>
                <a:path extrusionOk="0" h="35040" w="26788">
                  <a:moveTo>
                    <a:pt x="15955" y="0"/>
                  </a:moveTo>
                  <a:cubicBezTo>
                    <a:pt x="-49" y="0"/>
                    <a:pt x="-7731" y="35040"/>
                    <a:pt x="10833" y="35040"/>
                  </a:cubicBezTo>
                  <a:cubicBezTo>
                    <a:pt x="26837" y="35040"/>
                    <a:pt x="34519" y="0"/>
                    <a:pt x="15955"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89" name="Google Shape;589;p12"/>
            <p:cNvSpPr/>
            <p:nvPr/>
          </p:nvSpPr>
          <p:spPr>
            <a:xfrm>
              <a:off x="4793050" y="-683810"/>
              <a:ext cx="23983" cy="30589"/>
            </a:xfrm>
            <a:custGeom>
              <a:rect b="b" l="l" r="r" t="t"/>
              <a:pathLst>
                <a:path extrusionOk="0" h="30589" w="23983">
                  <a:moveTo>
                    <a:pt x="13462" y="0"/>
                  </a:moveTo>
                  <a:cubicBezTo>
                    <a:pt x="-2542" y="0"/>
                    <a:pt x="-5102" y="30580"/>
                    <a:pt x="10261" y="30580"/>
                  </a:cubicBezTo>
                  <a:cubicBezTo>
                    <a:pt x="26264" y="31217"/>
                    <a:pt x="29465" y="0"/>
                    <a:pt x="13462"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90" name="Google Shape;590;p12"/>
            <p:cNvSpPr/>
            <p:nvPr/>
          </p:nvSpPr>
          <p:spPr>
            <a:xfrm>
              <a:off x="5819437" y="-1016372"/>
              <a:ext cx="19829" cy="28032"/>
            </a:xfrm>
            <a:custGeom>
              <a:rect b="b" l="l" r="r" t="t"/>
              <a:pathLst>
                <a:path extrusionOk="0" h="28032" w="19829">
                  <a:moveTo>
                    <a:pt x="8736" y="0"/>
                  </a:moveTo>
                  <a:cubicBezTo>
                    <a:pt x="-5347" y="0"/>
                    <a:pt x="-866" y="28032"/>
                    <a:pt x="11296" y="28032"/>
                  </a:cubicBezTo>
                  <a:cubicBezTo>
                    <a:pt x="25380" y="28032"/>
                    <a:pt x="20258" y="0"/>
                    <a:pt x="8736"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91" name="Google Shape;591;p12"/>
            <p:cNvSpPr/>
            <p:nvPr/>
          </p:nvSpPr>
          <p:spPr>
            <a:xfrm>
              <a:off x="5713366" y="-976235"/>
              <a:ext cx="26689" cy="16564"/>
            </a:xfrm>
            <a:custGeom>
              <a:rect b="b" l="l" r="r" t="t"/>
              <a:pathLst>
                <a:path extrusionOk="0" h="16564" w="26689">
                  <a:moveTo>
                    <a:pt x="26468" y="8282"/>
                  </a:moveTo>
                  <a:cubicBezTo>
                    <a:pt x="25187" y="3185"/>
                    <a:pt x="19426" y="0"/>
                    <a:pt x="14305" y="0"/>
                  </a:cubicBezTo>
                  <a:lnTo>
                    <a:pt x="7904" y="0"/>
                  </a:lnTo>
                  <a:cubicBezTo>
                    <a:pt x="3423" y="0"/>
                    <a:pt x="-1058" y="3185"/>
                    <a:pt x="222" y="8282"/>
                  </a:cubicBezTo>
                  <a:cubicBezTo>
                    <a:pt x="1502" y="13379"/>
                    <a:pt x="7263" y="16564"/>
                    <a:pt x="12385" y="16564"/>
                  </a:cubicBezTo>
                  <a:lnTo>
                    <a:pt x="18786" y="16564"/>
                  </a:lnTo>
                  <a:cubicBezTo>
                    <a:pt x="23267" y="16564"/>
                    <a:pt x="27748" y="13379"/>
                    <a:pt x="26468" y="8282"/>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92" name="Google Shape;592;p12"/>
            <p:cNvSpPr/>
            <p:nvPr/>
          </p:nvSpPr>
          <p:spPr>
            <a:xfrm>
              <a:off x="6749973" y="-999171"/>
              <a:ext cx="19204" cy="19112"/>
            </a:xfrm>
            <a:custGeom>
              <a:rect b="b" l="l" r="r" t="t"/>
              <a:pathLst>
                <a:path extrusionOk="0" h="19112" w="19204">
                  <a:moveTo>
                    <a:pt x="9602" y="19113"/>
                  </a:moveTo>
                  <a:cubicBezTo>
                    <a:pt x="14724" y="19113"/>
                    <a:pt x="19204" y="14653"/>
                    <a:pt x="19204" y="9556"/>
                  </a:cubicBezTo>
                  <a:cubicBezTo>
                    <a:pt x="19204" y="4460"/>
                    <a:pt x="14724" y="0"/>
                    <a:pt x="9602" y="0"/>
                  </a:cubicBezTo>
                  <a:cubicBezTo>
                    <a:pt x="4481" y="0"/>
                    <a:pt x="0" y="4460"/>
                    <a:pt x="0" y="9556"/>
                  </a:cubicBezTo>
                  <a:cubicBezTo>
                    <a:pt x="0" y="14653"/>
                    <a:pt x="448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93" name="Google Shape;593;p12"/>
            <p:cNvSpPr/>
            <p:nvPr/>
          </p:nvSpPr>
          <p:spPr>
            <a:xfrm>
              <a:off x="4391061" y="-851365"/>
              <a:ext cx="19204" cy="19112"/>
            </a:xfrm>
            <a:custGeom>
              <a:rect b="b" l="l" r="r" t="t"/>
              <a:pathLst>
                <a:path extrusionOk="0" h="19112" w="19204">
                  <a:moveTo>
                    <a:pt x="9602" y="19113"/>
                  </a:moveTo>
                  <a:cubicBezTo>
                    <a:pt x="14723" y="19113"/>
                    <a:pt x="19204" y="14653"/>
                    <a:pt x="19204" y="9556"/>
                  </a:cubicBezTo>
                  <a:cubicBezTo>
                    <a:pt x="19204" y="4460"/>
                    <a:pt x="14723" y="0"/>
                    <a:pt x="9602" y="0"/>
                  </a:cubicBezTo>
                  <a:cubicBezTo>
                    <a:pt x="4481" y="0"/>
                    <a:pt x="0" y="4460"/>
                    <a:pt x="0" y="9556"/>
                  </a:cubicBezTo>
                  <a:cubicBezTo>
                    <a:pt x="0" y="14653"/>
                    <a:pt x="448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94" name="Google Shape;594;p12"/>
            <p:cNvSpPr/>
            <p:nvPr/>
          </p:nvSpPr>
          <p:spPr>
            <a:xfrm>
              <a:off x="4471079" y="-987066"/>
              <a:ext cx="19204" cy="19112"/>
            </a:xfrm>
            <a:custGeom>
              <a:rect b="b" l="l" r="r" t="t"/>
              <a:pathLst>
                <a:path extrusionOk="0" h="19112" w="19204">
                  <a:moveTo>
                    <a:pt x="9602" y="19113"/>
                  </a:moveTo>
                  <a:cubicBezTo>
                    <a:pt x="14723" y="19113"/>
                    <a:pt x="19204" y="14653"/>
                    <a:pt x="19204" y="9556"/>
                  </a:cubicBezTo>
                  <a:cubicBezTo>
                    <a:pt x="19204" y="4460"/>
                    <a:pt x="14723" y="0"/>
                    <a:pt x="9602" y="0"/>
                  </a:cubicBezTo>
                  <a:cubicBezTo>
                    <a:pt x="4481" y="0"/>
                    <a:pt x="0" y="4460"/>
                    <a:pt x="0" y="9556"/>
                  </a:cubicBezTo>
                  <a:cubicBezTo>
                    <a:pt x="0" y="14653"/>
                    <a:pt x="448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95" name="Google Shape;595;p12"/>
            <p:cNvSpPr/>
            <p:nvPr/>
          </p:nvSpPr>
          <p:spPr>
            <a:xfrm>
              <a:off x="4476333" y="-885636"/>
              <a:ext cx="18937" cy="18847"/>
            </a:xfrm>
            <a:custGeom>
              <a:rect b="b" l="l" r="r" t="t"/>
              <a:pathLst>
                <a:path extrusionOk="0" h="18847" w="18937">
                  <a:moveTo>
                    <a:pt x="1147" y="13883"/>
                  </a:moveTo>
                  <a:cubicBezTo>
                    <a:pt x="3707" y="18343"/>
                    <a:pt x="9469" y="20254"/>
                    <a:pt x="13950" y="17706"/>
                  </a:cubicBezTo>
                  <a:cubicBezTo>
                    <a:pt x="18430" y="15157"/>
                    <a:pt x="20351" y="9424"/>
                    <a:pt x="17791" y="4964"/>
                  </a:cubicBezTo>
                  <a:cubicBezTo>
                    <a:pt x="15230" y="504"/>
                    <a:pt x="9469" y="-1407"/>
                    <a:pt x="4988" y="1141"/>
                  </a:cubicBezTo>
                  <a:cubicBezTo>
                    <a:pt x="507" y="3690"/>
                    <a:pt x="-1414" y="9424"/>
                    <a:pt x="1147" y="1388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96" name="Google Shape;596;p12"/>
            <p:cNvSpPr/>
            <p:nvPr/>
          </p:nvSpPr>
          <p:spPr>
            <a:xfrm>
              <a:off x="6567533" y="-973050"/>
              <a:ext cx="19204" cy="19112"/>
            </a:xfrm>
            <a:custGeom>
              <a:rect b="b" l="l" r="r" t="t"/>
              <a:pathLst>
                <a:path extrusionOk="0" h="19112" w="19204">
                  <a:moveTo>
                    <a:pt x="9602" y="19113"/>
                  </a:moveTo>
                  <a:cubicBezTo>
                    <a:pt x="14724" y="19113"/>
                    <a:pt x="19204" y="14653"/>
                    <a:pt x="19204" y="9556"/>
                  </a:cubicBezTo>
                  <a:cubicBezTo>
                    <a:pt x="19204" y="4460"/>
                    <a:pt x="14724" y="0"/>
                    <a:pt x="9602" y="0"/>
                  </a:cubicBezTo>
                  <a:cubicBezTo>
                    <a:pt x="4481" y="0"/>
                    <a:pt x="0" y="4460"/>
                    <a:pt x="0" y="9556"/>
                  </a:cubicBezTo>
                  <a:cubicBezTo>
                    <a:pt x="0" y="14653"/>
                    <a:pt x="384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97" name="Google Shape;597;p12"/>
            <p:cNvSpPr/>
            <p:nvPr/>
          </p:nvSpPr>
          <p:spPr>
            <a:xfrm>
              <a:off x="4396823" y="-966042"/>
              <a:ext cx="19204" cy="19112"/>
            </a:xfrm>
            <a:custGeom>
              <a:rect b="b" l="l" r="r" t="t"/>
              <a:pathLst>
                <a:path extrusionOk="0" h="19112" w="19204">
                  <a:moveTo>
                    <a:pt x="9602" y="19113"/>
                  </a:moveTo>
                  <a:cubicBezTo>
                    <a:pt x="14723" y="19113"/>
                    <a:pt x="19204" y="14653"/>
                    <a:pt x="19204" y="9556"/>
                  </a:cubicBezTo>
                  <a:cubicBezTo>
                    <a:pt x="19204" y="4460"/>
                    <a:pt x="14723" y="0"/>
                    <a:pt x="9602" y="0"/>
                  </a:cubicBezTo>
                  <a:cubicBezTo>
                    <a:pt x="4481" y="0"/>
                    <a:pt x="0" y="4460"/>
                    <a:pt x="0" y="9556"/>
                  </a:cubicBezTo>
                  <a:cubicBezTo>
                    <a:pt x="0" y="15290"/>
                    <a:pt x="448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98" name="Google Shape;598;p12"/>
            <p:cNvSpPr/>
            <p:nvPr/>
          </p:nvSpPr>
          <p:spPr>
            <a:xfrm>
              <a:off x="4152290" y="-1039944"/>
              <a:ext cx="19204" cy="19112"/>
            </a:xfrm>
            <a:custGeom>
              <a:rect b="b" l="l" r="r" t="t"/>
              <a:pathLst>
                <a:path extrusionOk="0" h="19112" w="19204">
                  <a:moveTo>
                    <a:pt x="9602" y="19113"/>
                  </a:moveTo>
                  <a:cubicBezTo>
                    <a:pt x="14723" y="19113"/>
                    <a:pt x="19204" y="14653"/>
                    <a:pt x="19204" y="9556"/>
                  </a:cubicBezTo>
                  <a:cubicBezTo>
                    <a:pt x="19204" y="4460"/>
                    <a:pt x="14723" y="0"/>
                    <a:pt x="9602" y="0"/>
                  </a:cubicBezTo>
                  <a:cubicBezTo>
                    <a:pt x="4481" y="0"/>
                    <a:pt x="0" y="4460"/>
                    <a:pt x="0" y="9556"/>
                  </a:cubicBezTo>
                  <a:cubicBezTo>
                    <a:pt x="0" y="15290"/>
                    <a:pt x="448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599" name="Google Shape;599;p12"/>
            <p:cNvSpPr/>
            <p:nvPr/>
          </p:nvSpPr>
          <p:spPr>
            <a:xfrm>
              <a:off x="4255992" y="-941832"/>
              <a:ext cx="19204" cy="19112"/>
            </a:xfrm>
            <a:custGeom>
              <a:rect b="b" l="l" r="r" t="t"/>
              <a:pathLst>
                <a:path extrusionOk="0" h="19112" w="19204">
                  <a:moveTo>
                    <a:pt x="9602" y="19113"/>
                  </a:moveTo>
                  <a:cubicBezTo>
                    <a:pt x="14723" y="19113"/>
                    <a:pt x="19204" y="14653"/>
                    <a:pt x="19204" y="9556"/>
                  </a:cubicBezTo>
                  <a:cubicBezTo>
                    <a:pt x="19204" y="4460"/>
                    <a:pt x="14723" y="0"/>
                    <a:pt x="9602" y="0"/>
                  </a:cubicBezTo>
                  <a:cubicBezTo>
                    <a:pt x="4481" y="0"/>
                    <a:pt x="0" y="4460"/>
                    <a:pt x="0" y="9556"/>
                  </a:cubicBezTo>
                  <a:cubicBezTo>
                    <a:pt x="0" y="14653"/>
                    <a:pt x="448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00" name="Google Shape;600;p12"/>
            <p:cNvSpPr/>
            <p:nvPr/>
          </p:nvSpPr>
          <p:spPr>
            <a:xfrm>
              <a:off x="4163172" y="-837987"/>
              <a:ext cx="19204" cy="19112"/>
            </a:xfrm>
            <a:custGeom>
              <a:rect b="b" l="l" r="r" t="t"/>
              <a:pathLst>
                <a:path extrusionOk="0" h="19112" w="19204">
                  <a:moveTo>
                    <a:pt x="9602" y="19113"/>
                  </a:moveTo>
                  <a:cubicBezTo>
                    <a:pt x="14723" y="19113"/>
                    <a:pt x="19204" y="14653"/>
                    <a:pt x="19204" y="9556"/>
                  </a:cubicBezTo>
                  <a:cubicBezTo>
                    <a:pt x="19204" y="4460"/>
                    <a:pt x="14723" y="0"/>
                    <a:pt x="9602" y="0"/>
                  </a:cubicBezTo>
                  <a:cubicBezTo>
                    <a:pt x="4481" y="0"/>
                    <a:pt x="0" y="4460"/>
                    <a:pt x="0" y="9556"/>
                  </a:cubicBezTo>
                  <a:cubicBezTo>
                    <a:pt x="0" y="14653"/>
                    <a:pt x="384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01" name="Google Shape;601;p12"/>
            <p:cNvSpPr/>
            <p:nvPr/>
          </p:nvSpPr>
          <p:spPr>
            <a:xfrm>
              <a:off x="4164452" y="-933550"/>
              <a:ext cx="19204" cy="19112"/>
            </a:xfrm>
            <a:custGeom>
              <a:rect b="b" l="l" r="r" t="t"/>
              <a:pathLst>
                <a:path extrusionOk="0" h="19112" w="19204">
                  <a:moveTo>
                    <a:pt x="9602" y="19113"/>
                  </a:moveTo>
                  <a:cubicBezTo>
                    <a:pt x="14723" y="19113"/>
                    <a:pt x="19204" y="14653"/>
                    <a:pt x="19204" y="9556"/>
                  </a:cubicBezTo>
                  <a:cubicBezTo>
                    <a:pt x="19204" y="4460"/>
                    <a:pt x="14723" y="0"/>
                    <a:pt x="9602" y="0"/>
                  </a:cubicBezTo>
                  <a:cubicBezTo>
                    <a:pt x="4481" y="0"/>
                    <a:pt x="0" y="4460"/>
                    <a:pt x="0" y="9556"/>
                  </a:cubicBezTo>
                  <a:cubicBezTo>
                    <a:pt x="0" y="14653"/>
                    <a:pt x="384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02" name="Google Shape;602;p12"/>
            <p:cNvSpPr/>
            <p:nvPr/>
          </p:nvSpPr>
          <p:spPr>
            <a:xfrm>
              <a:off x="4085654" y="-1041856"/>
              <a:ext cx="19265" cy="19112"/>
            </a:xfrm>
            <a:custGeom>
              <a:rect b="b" l="l" r="r" t="t"/>
              <a:pathLst>
                <a:path extrusionOk="0" h="19112" w="19265">
                  <a:moveTo>
                    <a:pt x="9663" y="19113"/>
                  </a:moveTo>
                  <a:cubicBezTo>
                    <a:pt x="14784" y="19113"/>
                    <a:pt x="19265" y="14653"/>
                    <a:pt x="19265" y="9556"/>
                  </a:cubicBezTo>
                  <a:cubicBezTo>
                    <a:pt x="19265" y="4460"/>
                    <a:pt x="14784" y="0"/>
                    <a:pt x="9663" y="0"/>
                  </a:cubicBezTo>
                  <a:cubicBezTo>
                    <a:pt x="4542" y="0"/>
                    <a:pt x="61" y="4460"/>
                    <a:pt x="61" y="9556"/>
                  </a:cubicBezTo>
                  <a:cubicBezTo>
                    <a:pt x="-579" y="14653"/>
                    <a:pt x="3902" y="19113"/>
                    <a:pt x="9663"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03" name="Google Shape;603;p12"/>
            <p:cNvSpPr/>
            <p:nvPr/>
          </p:nvSpPr>
          <p:spPr>
            <a:xfrm>
              <a:off x="4113241" y="-891502"/>
              <a:ext cx="19204" cy="19112"/>
            </a:xfrm>
            <a:custGeom>
              <a:rect b="b" l="l" r="r" t="t"/>
              <a:pathLst>
                <a:path extrusionOk="0" h="19112" w="19204">
                  <a:moveTo>
                    <a:pt x="9602" y="19113"/>
                  </a:moveTo>
                  <a:cubicBezTo>
                    <a:pt x="14723" y="19113"/>
                    <a:pt x="19204" y="14653"/>
                    <a:pt x="19204" y="9556"/>
                  </a:cubicBezTo>
                  <a:cubicBezTo>
                    <a:pt x="19204" y="4460"/>
                    <a:pt x="14723" y="0"/>
                    <a:pt x="9602" y="0"/>
                  </a:cubicBezTo>
                  <a:cubicBezTo>
                    <a:pt x="4481" y="0"/>
                    <a:pt x="0" y="4460"/>
                    <a:pt x="0" y="9556"/>
                  </a:cubicBezTo>
                  <a:cubicBezTo>
                    <a:pt x="0" y="15290"/>
                    <a:pt x="384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04" name="Google Shape;604;p12"/>
            <p:cNvSpPr/>
            <p:nvPr/>
          </p:nvSpPr>
          <p:spPr>
            <a:xfrm>
              <a:off x="4420447" y="-894051"/>
              <a:ext cx="19265" cy="19112"/>
            </a:xfrm>
            <a:custGeom>
              <a:rect b="b" l="l" r="r" t="t"/>
              <a:pathLst>
                <a:path extrusionOk="0" h="19112" w="19265">
                  <a:moveTo>
                    <a:pt x="9663" y="19113"/>
                  </a:moveTo>
                  <a:cubicBezTo>
                    <a:pt x="14784" y="19113"/>
                    <a:pt x="19265" y="14653"/>
                    <a:pt x="19265" y="9556"/>
                  </a:cubicBezTo>
                  <a:cubicBezTo>
                    <a:pt x="19265" y="4460"/>
                    <a:pt x="14784" y="0"/>
                    <a:pt x="9663" y="0"/>
                  </a:cubicBezTo>
                  <a:cubicBezTo>
                    <a:pt x="4542" y="0"/>
                    <a:pt x="61" y="4460"/>
                    <a:pt x="61" y="9556"/>
                  </a:cubicBezTo>
                  <a:cubicBezTo>
                    <a:pt x="-579" y="14653"/>
                    <a:pt x="3902" y="19113"/>
                    <a:pt x="9663"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05" name="Google Shape;605;p12"/>
            <p:cNvSpPr/>
            <p:nvPr/>
          </p:nvSpPr>
          <p:spPr>
            <a:xfrm>
              <a:off x="6828710" y="-993437"/>
              <a:ext cx="19204" cy="19112"/>
            </a:xfrm>
            <a:custGeom>
              <a:rect b="b" l="l" r="r" t="t"/>
              <a:pathLst>
                <a:path extrusionOk="0" h="19112" w="19204">
                  <a:moveTo>
                    <a:pt x="9602" y="19113"/>
                  </a:moveTo>
                  <a:cubicBezTo>
                    <a:pt x="14723" y="19113"/>
                    <a:pt x="19204" y="14653"/>
                    <a:pt x="19204" y="9556"/>
                  </a:cubicBezTo>
                  <a:cubicBezTo>
                    <a:pt x="19204" y="4460"/>
                    <a:pt x="14723" y="0"/>
                    <a:pt x="9602" y="0"/>
                  </a:cubicBezTo>
                  <a:cubicBezTo>
                    <a:pt x="4481" y="0"/>
                    <a:pt x="0" y="4460"/>
                    <a:pt x="0" y="9556"/>
                  </a:cubicBezTo>
                  <a:cubicBezTo>
                    <a:pt x="0" y="14653"/>
                    <a:pt x="448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06" name="Google Shape;606;p12"/>
            <p:cNvSpPr/>
            <p:nvPr/>
          </p:nvSpPr>
          <p:spPr>
            <a:xfrm>
              <a:off x="4221281" y="-869406"/>
              <a:ext cx="34212" cy="37152"/>
            </a:xfrm>
            <a:custGeom>
              <a:rect b="b" l="l" r="r" t="t"/>
              <a:pathLst>
                <a:path extrusionOk="0" h="37152" w="34212">
                  <a:moveTo>
                    <a:pt x="25749" y="839"/>
                  </a:moveTo>
                  <a:cubicBezTo>
                    <a:pt x="25109" y="839"/>
                    <a:pt x="25109" y="1476"/>
                    <a:pt x="24469" y="1476"/>
                  </a:cubicBezTo>
                  <a:cubicBezTo>
                    <a:pt x="22548" y="839"/>
                    <a:pt x="19988" y="202"/>
                    <a:pt x="17427" y="202"/>
                  </a:cubicBezTo>
                  <a:cubicBezTo>
                    <a:pt x="14227" y="202"/>
                    <a:pt x="10386" y="3387"/>
                    <a:pt x="8465" y="5935"/>
                  </a:cubicBezTo>
                  <a:cubicBezTo>
                    <a:pt x="5265" y="9758"/>
                    <a:pt x="2704" y="14218"/>
                    <a:pt x="1424" y="18677"/>
                  </a:cubicBezTo>
                  <a:cubicBezTo>
                    <a:pt x="-497" y="23774"/>
                    <a:pt x="-1777" y="34605"/>
                    <a:pt x="6545" y="35242"/>
                  </a:cubicBezTo>
                  <a:cubicBezTo>
                    <a:pt x="5265" y="35242"/>
                    <a:pt x="5265" y="35242"/>
                    <a:pt x="6545" y="35242"/>
                  </a:cubicBezTo>
                  <a:cubicBezTo>
                    <a:pt x="7185" y="35242"/>
                    <a:pt x="8465" y="35879"/>
                    <a:pt x="9105" y="35879"/>
                  </a:cubicBezTo>
                  <a:cubicBezTo>
                    <a:pt x="11026" y="36516"/>
                    <a:pt x="13587" y="37153"/>
                    <a:pt x="15507" y="37153"/>
                  </a:cubicBezTo>
                  <a:cubicBezTo>
                    <a:pt x="25749" y="35879"/>
                    <a:pt x="32151" y="21226"/>
                    <a:pt x="33431" y="12306"/>
                  </a:cubicBezTo>
                  <a:cubicBezTo>
                    <a:pt x="35351" y="7210"/>
                    <a:pt x="34071" y="-2984"/>
                    <a:pt x="25749" y="839"/>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07" name="Google Shape;607;p12"/>
            <p:cNvSpPr/>
            <p:nvPr/>
          </p:nvSpPr>
          <p:spPr>
            <a:xfrm>
              <a:off x="4085852" y="-939284"/>
              <a:ext cx="39415" cy="31226"/>
            </a:xfrm>
            <a:custGeom>
              <a:rect b="b" l="l" r="r" t="t"/>
              <a:pathLst>
                <a:path extrusionOk="0" h="31226" w="39415">
                  <a:moveTo>
                    <a:pt x="17787" y="0"/>
                  </a:moveTo>
                  <a:cubicBezTo>
                    <a:pt x="-10379" y="0"/>
                    <a:pt x="-2057" y="31217"/>
                    <a:pt x="21628" y="31217"/>
                  </a:cubicBezTo>
                  <a:cubicBezTo>
                    <a:pt x="49794" y="31855"/>
                    <a:pt x="41472" y="0"/>
                    <a:pt x="17787"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08" name="Google Shape;608;p12"/>
            <p:cNvSpPr/>
            <p:nvPr/>
          </p:nvSpPr>
          <p:spPr>
            <a:xfrm>
              <a:off x="4146024" y="-963874"/>
              <a:ext cx="18602" cy="30089"/>
            </a:xfrm>
            <a:custGeom>
              <a:rect b="b" l="l" r="r" t="t"/>
              <a:pathLst>
                <a:path extrusionOk="0" h="30089" w="18602">
                  <a:moveTo>
                    <a:pt x="9466" y="381"/>
                  </a:moveTo>
                  <a:cubicBezTo>
                    <a:pt x="6266" y="1655"/>
                    <a:pt x="4985" y="3566"/>
                    <a:pt x="3065" y="6114"/>
                  </a:cubicBezTo>
                  <a:cubicBezTo>
                    <a:pt x="-776" y="11211"/>
                    <a:pt x="-776" y="20768"/>
                    <a:pt x="1785" y="25864"/>
                  </a:cubicBezTo>
                  <a:cubicBezTo>
                    <a:pt x="4345" y="31598"/>
                    <a:pt x="8826" y="30961"/>
                    <a:pt x="12667" y="27139"/>
                  </a:cubicBezTo>
                  <a:cubicBezTo>
                    <a:pt x="21629" y="22679"/>
                    <a:pt x="20349" y="-3442"/>
                    <a:pt x="9466" y="381"/>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09" name="Google Shape;609;p12"/>
            <p:cNvSpPr/>
            <p:nvPr/>
          </p:nvSpPr>
          <p:spPr>
            <a:xfrm>
              <a:off x="4210703" y="-1013824"/>
              <a:ext cx="24482" cy="24846"/>
            </a:xfrm>
            <a:custGeom>
              <a:rect b="b" l="l" r="r" t="t"/>
              <a:pathLst>
                <a:path extrusionOk="0" h="24846" w="24482">
                  <a:moveTo>
                    <a:pt x="16482" y="0"/>
                  </a:moveTo>
                  <a:lnTo>
                    <a:pt x="13282" y="0"/>
                  </a:lnTo>
                  <a:cubicBezTo>
                    <a:pt x="2399" y="0"/>
                    <a:pt x="-7203" y="24847"/>
                    <a:pt x="7520" y="24847"/>
                  </a:cubicBezTo>
                  <a:lnTo>
                    <a:pt x="11361" y="24847"/>
                  </a:lnTo>
                  <a:cubicBezTo>
                    <a:pt x="22244" y="24209"/>
                    <a:pt x="31846" y="0"/>
                    <a:pt x="16482"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10" name="Google Shape;610;p12"/>
            <p:cNvSpPr/>
            <p:nvPr/>
          </p:nvSpPr>
          <p:spPr>
            <a:xfrm>
              <a:off x="4252413" y="-1123498"/>
              <a:ext cx="30575" cy="22970"/>
            </a:xfrm>
            <a:custGeom>
              <a:rect b="b" l="l" r="r" t="t"/>
              <a:pathLst>
                <a:path extrusionOk="0" h="22970" w="30575">
                  <a:moveTo>
                    <a:pt x="17022" y="95"/>
                  </a:moveTo>
                  <a:cubicBezTo>
                    <a:pt x="11261" y="-542"/>
                    <a:pt x="3579" y="2006"/>
                    <a:pt x="2299" y="8377"/>
                  </a:cubicBezTo>
                  <a:cubicBezTo>
                    <a:pt x="2299" y="6466"/>
                    <a:pt x="1659" y="9651"/>
                    <a:pt x="2299" y="8377"/>
                  </a:cubicBezTo>
                  <a:cubicBezTo>
                    <a:pt x="-7943" y="19845"/>
                    <a:pt x="18943" y="28127"/>
                    <a:pt x="25984" y="19208"/>
                  </a:cubicBezTo>
                  <a:cubicBezTo>
                    <a:pt x="28545" y="16022"/>
                    <a:pt x="29825" y="13474"/>
                    <a:pt x="30465" y="9651"/>
                  </a:cubicBezTo>
                  <a:cubicBezTo>
                    <a:pt x="31745" y="3280"/>
                    <a:pt x="21503" y="95"/>
                    <a:pt x="17022" y="95"/>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11" name="Google Shape;611;p12"/>
            <p:cNvSpPr/>
            <p:nvPr/>
          </p:nvSpPr>
          <p:spPr>
            <a:xfrm>
              <a:off x="4271995" y="-932913"/>
              <a:ext cx="6401" cy="6370"/>
            </a:xfrm>
            <a:custGeom>
              <a:rect b="b" l="l" r="r" t="t"/>
              <a:pathLst>
                <a:path extrusionOk="0" h="6370" w="6401">
                  <a:moveTo>
                    <a:pt x="0" y="0"/>
                  </a:moveTo>
                  <a:cubicBezTo>
                    <a:pt x="0" y="0"/>
                    <a:pt x="0" y="0"/>
                    <a:pt x="0" y="0"/>
                  </a:cubicBezTo>
                  <a:cubicBezTo>
                    <a:pt x="0" y="0"/>
                    <a:pt x="0" y="0"/>
                    <a:pt x="0"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12" name="Google Shape;612;p12"/>
            <p:cNvSpPr/>
            <p:nvPr/>
          </p:nvSpPr>
          <p:spPr>
            <a:xfrm>
              <a:off x="6497174" y="-979421"/>
              <a:ext cx="42137" cy="28032"/>
            </a:xfrm>
            <a:custGeom>
              <a:rect b="b" l="l" r="r" t="t"/>
              <a:pathLst>
                <a:path extrusionOk="0" h="28032" w="42137">
                  <a:moveTo>
                    <a:pt x="28750" y="0"/>
                  </a:moveTo>
                  <a:cubicBezTo>
                    <a:pt x="10827" y="0"/>
                    <a:pt x="-16699" y="28032"/>
                    <a:pt x="13387" y="28032"/>
                  </a:cubicBezTo>
                  <a:cubicBezTo>
                    <a:pt x="31311" y="28032"/>
                    <a:pt x="58837" y="0"/>
                    <a:pt x="28750"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13" name="Google Shape;613;p12"/>
            <p:cNvSpPr/>
            <p:nvPr/>
          </p:nvSpPr>
          <p:spPr>
            <a:xfrm>
              <a:off x="4317945" y="-878123"/>
              <a:ext cx="22579" cy="22935"/>
            </a:xfrm>
            <a:custGeom>
              <a:rect b="b" l="l" r="r" t="t"/>
              <a:pathLst>
                <a:path extrusionOk="0" h="22935" w="22579">
                  <a:moveTo>
                    <a:pt x="5262" y="0"/>
                  </a:moveTo>
                  <a:cubicBezTo>
                    <a:pt x="-8181" y="0"/>
                    <a:pt x="7182" y="22935"/>
                    <a:pt x="17424" y="22935"/>
                  </a:cubicBezTo>
                  <a:cubicBezTo>
                    <a:pt x="30867" y="22935"/>
                    <a:pt x="14864" y="0"/>
                    <a:pt x="5262"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14" name="Google Shape;614;p12"/>
            <p:cNvSpPr/>
            <p:nvPr/>
          </p:nvSpPr>
          <p:spPr>
            <a:xfrm>
              <a:off x="4976654" y="-1108750"/>
              <a:ext cx="27154" cy="36951"/>
            </a:xfrm>
            <a:custGeom>
              <a:rect b="b" l="l" r="r" t="t"/>
              <a:pathLst>
                <a:path extrusionOk="0" h="36951" w="27154">
                  <a:moveTo>
                    <a:pt x="16778" y="0"/>
                  </a:moveTo>
                  <a:cubicBezTo>
                    <a:pt x="775" y="0"/>
                    <a:pt x="-8187" y="36951"/>
                    <a:pt x="10377" y="36951"/>
                  </a:cubicBezTo>
                  <a:cubicBezTo>
                    <a:pt x="26380" y="36951"/>
                    <a:pt x="35342" y="0"/>
                    <a:pt x="16778"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15" name="Google Shape;615;p12"/>
            <p:cNvSpPr/>
            <p:nvPr/>
          </p:nvSpPr>
          <p:spPr>
            <a:xfrm>
              <a:off x="4934694" y="-1197943"/>
              <a:ext cx="22575" cy="12104"/>
            </a:xfrm>
            <a:custGeom>
              <a:rect b="b" l="l" r="r" t="t"/>
              <a:pathLst>
                <a:path extrusionOk="0" h="12104" w="22575">
                  <a:moveTo>
                    <a:pt x="11368" y="0"/>
                  </a:moveTo>
                  <a:cubicBezTo>
                    <a:pt x="-3355" y="0"/>
                    <a:pt x="-3996" y="12105"/>
                    <a:pt x="10728" y="12105"/>
                  </a:cubicBezTo>
                  <a:cubicBezTo>
                    <a:pt x="26091" y="11468"/>
                    <a:pt x="26731" y="0"/>
                    <a:pt x="11368"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16" name="Google Shape;616;p12"/>
            <p:cNvSpPr/>
            <p:nvPr/>
          </p:nvSpPr>
          <p:spPr>
            <a:xfrm>
              <a:off x="4465379" y="-941053"/>
              <a:ext cx="36976" cy="46514"/>
            </a:xfrm>
            <a:custGeom>
              <a:rect b="b" l="l" r="r" t="t"/>
              <a:pathLst>
                <a:path extrusionOk="0" h="46514" w="36976">
                  <a:moveTo>
                    <a:pt x="35146" y="8140"/>
                  </a:moveTo>
                  <a:cubicBezTo>
                    <a:pt x="22344" y="-16070"/>
                    <a:pt x="-7743" y="19607"/>
                    <a:pt x="1859" y="38720"/>
                  </a:cubicBezTo>
                  <a:cubicBezTo>
                    <a:pt x="14022" y="62292"/>
                    <a:pt x="44749" y="26615"/>
                    <a:pt x="35146" y="814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17" name="Google Shape;617;p12"/>
            <p:cNvSpPr/>
            <p:nvPr/>
          </p:nvSpPr>
          <p:spPr>
            <a:xfrm>
              <a:off x="4424976" y="-952026"/>
              <a:ext cx="16470" cy="22298"/>
            </a:xfrm>
            <a:custGeom>
              <a:rect b="b" l="l" r="r" t="t"/>
              <a:pathLst>
                <a:path extrusionOk="0" h="22298" w="16470">
                  <a:moveTo>
                    <a:pt x="7055" y="0"/>
                  </a:moveTo>
                  <a:cubicBezTo>
                    <a:pt x="-4468" y="0"/>
                    <a:pt x="-627" y="22298"/>
                    <a:pt x="9615" y="22298"/>
                  </a:cubicBezTo>
                  <a:cubicBezTo>
                    <a:pt x="21138" y="21661"/>
                    <a:pt x="16657" y="0"/>
                    <a:pt x="7055"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18" name="Google Shape;618;p12"/>
            <p:cNvSpPr/>
            <p:nvPr/>
          </p:nvSpPr>
          <p:spPr>
            <a:xfrm>
              <a:off x="4411644" y="-1069888"/>
              <a:ext cx="28610" cy="31226"/>
            </a:xfrm>
            <a:custGeom>
              <a:rect b="b" l="l" r="r" t="t"/>
              <a:pathLst>
                <a:path extrusionOk="0" h="31226" w="28610">
                  <a:moveTo>
                    <a:pt x="10144" y="0"/>
                  </a:moveTo>
                  <a:cubicBezTo>
                    <a:pt x="-9700" y="0"/>
                    <a:pt x="3103" y="31217"/>
                    <a:pt x="18466" y="31217"/>
                  </a:cubicBezTo>
                  <a:cubicBezTo>
                    <a:pt x="38310" y="31855"/>
                    <a:pt x="25508" y="0"/>
                    <a:pt x="10144"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19" name="Google Shape;619;p12"/>
            <p:cNvSpPr/>
            <p:nvPr/>
          </p:nvSpPr>
          <p:spPr>
            <a:xfrm>
              <a:off x="5126724" y="-1204951"/>
              <a:ext cx="27399" cy="49056"/>
            </a:xfrm>
            <a:custGeom>
              <a:rect b="b" l="l" r="r" t="t"/>
              <a:pathLst>
                <a:path extrusionOk="0" h="49056" w="27399">
                  <a:moveTo>
                    <a:pt x="14580" y="0"/>
                  </a:moveTo>
                  <a:cubicBezTo>
                    <a:pt x="-3984" y="0"/>
                    <a:pt x="-5265" y="49056"/>
                    <a:pt x="13299" y="49056"/>
                  </a:cubicBezTo>
                  <a:cubicBezTo>
                    <a:pt x="31223" y="49056"/>
                    <a:pt x="32504" y="0"/>
                    <a:pt x="14580"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20" name="Google Shape;620;p12"/>
            <p:cNvSpPr/>
            <p:nvPr/>
          </p:nvSpPr>
          <p:spPr>
            <a:xfrm>
              <a:off x="5073710" y="-1145064"/>
              <a:ext cx="35685" cy="38862"/>
            </a:xfrm>
            <a:custGeom>
              <a:rect b="b" l="l" r="r" t="t"/>
              <a:pathLst>
                <a:path extrusionOk="0" h="38862" w="35685">
                  <a:moveTo>
                    <a:pt x="9341" y="0"/>
                  </a:moveTo>
                  <a:cubicBezTo>
                    <a:pt x="-13704" y="0"/>
                    <a:pt x="11262" y="38863"/>
                    <a:pt x="26625" y="38863"/>
                  </a:cubicBezTo>
                  <a:cubicBezTo>
                    <a:pt x="49030" y="38863"/>
                    <a:pt x="24705" y="0"/>
                    <a:pt x="9341"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21" name="Google Shape;621;p12"/>
            <p:cNvSpPr/>
            <p:nvPr/>
          </p:nvSpPr>
          <p:spPr>
            <a:xfrm>
              <a:off x="5153387" y="-1116227"/>
              <a:ext cx="27686" cy="15589"/>
            </a:xfrm>
            <a:custGeom>
              <a:rect b="b" l="l" r="r" t="t"/>
              <a:pathLst>
                <a:path extrusionOk="0" h="15589" w="27686">
                  <a:moveTo>
                    <a:pt x="26326" y="4928"/>
                  </a:moveTo>
                  <a:cubicBezTo>
                    <a:pt x="22485" y="468"/>
                    <a:pt x="15443" y="-806"/>
                    <a:pt x="10322" y="468"/>
                  </a:cubicBezTo>
                  <a:cubicBezTo>
                    <a:pt x="9682" y="468"/>
                    <a:pt x="5201" y="1742"/>
                    <a:pt x="6482" y="1742"/>
                  </a:cubicBezTo>
                  <a:cubicBezTo>
                    <a:pt x="2641" y="3017"/>
                    <a:pt x="-2481" y="6202"/>
                    <a:pt x="1360" y="10662"/>
                  </a:cubicBezTo>
                  <a:cubicBezTo>
                    <a:pt x="5201" y="15121"/>
                    <a:pt x="12243" y="16396"/>
                    <a:pt x="17364" y="15121"/>
                  </a:cubicBezTo>
                  <a:cubicBezTo>
                    <a:pt x="18004" y="15121"/>
                    <a:pt x="22485" y="13847"/>
                    <a:pt x="21205" y="13847"/>
                  </a:cubicBezTo>
                  <a:cubicBezTo>
                    <a:pt x="25046" y="12573"/>
                    <a:pt x="30167" y="9388"/>
                    <a:pt x="26326" y="4928"/>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22" name="Google Shape;622;p12"/>
            <p:cNvSpPr/>
            <p:nvPr/>
          </p:nvSpPr>
          <p:spPr>
            <a:xfrm>
              <a:off x="6855169" y="-982606"/>
              <a:ext cx="32673" cy="41410"/>
            </a:xfrm>
            <a:custGeom>
              <a:rect b="b" l="l" r="r" t="t"/>
              <a:pathLst>
                <a:path extrusionOk="0" h="41410" w="32673">
                  <a:moveTo>
                    <a:pt x="20911" y="0"/>
                  </a:moveTo>
                  <a:cubicBezTo>
                    <a:pt x="1707" y="0"/>
                    <a:pt x="-9815" y="41411"/>
                    <a:pt x="11309" y="41411"/>
                  </a:cubicBezTo>
                  <a:cubicBezTo>
                    <a:pt x="31154" y="41411"/>
                    <a:pt x="42676" y="0"/>
                    <a:pt x="20911"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23" name="Google Shape;623;p12"/>
            <p:cNvSpPr/>
            <p:nvPr/>
          </p:nvSpPr>
          <p:spPr>
            <a:xfrm>
              <a:off x="4169577" y="-894688"/>
              <a:ext cx="29439" cy="22311"/>
            </a:xfrm>
            <a:custGeom>
              <a:rect b="b" l="l" r="r" t="t"/>
              <a:pathLst>
                <a:path extrusionOk="0" h="22311" w="29439">
                  <a:moveTo>
                    <a:pt x="12799" y="0"/>
                  </a:moveTo>
                  <a:cubicBezTo>
                    <a:pt x="-8325" y="0"/>
                    <a:pt x="-644" y="22298"/>
                    <a:pt x="16640" y="22298"/>
                  </a:cubicBezTo>
                  <a:cubicBezTo>
                    <a:pt x="37764" y="22935"/>
                    <a:pt x="30083" y="0"/>
                    <a:pt x="12799"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24" name="Google Shape;624;p12"/>
            <p:cNvSpPr/>
            <p:nvPr/>
          </p:nvSpPr>
          <p:spPr>
            <a:xfrm>
              <a:off x="5194358" y="-1208774"/>
              <a:ext cx="25304" cy="33128"/>
            </a:xfrm>
            <a:custGeom>
              <a:rect b="b" l="l" r="r" t="t"/>
              <a:pathLst>
                <a:path extrusionOk="0" h="33128" w="25304">
                  <a:moveTo>
                    <a:pt x="15441" y="0"/>
                  </a:moveTo>
                  <a:cubicBezTo>
                    <a:pt x="718" y="0"/>
                    <a:pt x="-7604" y="33129"/>
                    <a:pt x="9680" y="33129"/>
                  </a:cubicBezTo>
                  <a:cubicBezTo>
                    <a:pt x="25043" y="33129"/>
                    <a:pt x="32725" y="0"/>
                    <a:pt x="15441"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25" name="Google Shape;625;p12"/>
            <p:cNvSpPr/>
            <p:nvPr/>
          </p:nvSpPr>
          <p:spPr>
            <a:xfrm>
              <a:off x="5031223" y="-1032299"/>
              <a:ext cx="22999" cy="29316"/>
            </a:xfrm>
            <a:custGeom>
              <a:rect b="b" l="l" r="r" t="t"/>
              <a:pathLst>
                <a:path extrusionOk="0" h="29316" w="22999">
                  <a:moveTo>
                    <a:pt x="17261" y="0"/>
                  </a:moveTo>
                  <a:cubicBezTo>
                    <a:pt x="5099" y="0"/>
                    <a:pt x="-7704" y="29306"/>
                    <a:pt x="5739" y="29306"/>
                  </a:cubicBezTo>
                  <a:cubicBezTo>
                    <a:pt x="17901" y="29943"/>
                    <a:pt x="30704" y="0"/>
                    <a:pt x="17261"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26" name="Google Shape;626;p12"/>
            <p:cNvSpPr/>
            <p:nvPr/>
          </p:nvSpPr>
          <p:spPr>
            <a:xfrm>
              <a:off x="6800039" y="-1012550"/>
              <a:ext cx="19573" cy="21024"/>
            </a:xfrm>
            <a:custGeom>
              <a:rect b="b" l="l" r="r" t="t"/>
              <a:pathLst>
                <a:path extrusionOk="0" h="21024" w="19573">
                  <a:moveTo>
                    <a:pt x="14588" y="0"/>
                  </a:moveTo>
                  <a:cubicBezTo>
                    <a:pt x="5626" y="0"/>
                    <a:pt x="-7177" y="21024"/>
                    <a:pt x="4986" y="21024"/>
                  </a:cubicBezTo>
                  <a:cubicBezTo>
                    <a:pt x="13948" y="21024"/>
                    <a:pt x="26750" y="0"/>
                    <a:pt x="14588"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27" name="Google Shape;627;p12"/>
            <p:cNvSpPr/>
            <p:nvPr/>
          </p:nvSpPr>
          <p:spPr>
            <a:xfrm>
              <a:off x="5014010" y="-1176282"/>
              <a:ext cx="33100" cy="31854"/>
            </a:xfrm>
            <a:custGeom>
              <a:rect b="b" l="l" r="r" t="t"/>
              <a:pathLst>
                <a:path extrusionOk="0" h="31854" w="33100">
                  <a:moveTo>
                    <a:pt x="20391" y="0"/>
                  </a:moveTo>
                  <a:cubicBezTo>
                    <a:pt x="2467" y="0"/>
                    <a:pt x="-10975" y="31855"/>
                    <a:pt x="12710" y="31855"/>
                  </a:cubicBezTo>
                  <a:cubicBezTo>
                    <a:pt x="30634" y="31855"/>
                    <a:pt x="44076" y="0"/>
                    <a:pt x="20391"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28" name="Google Shape;628;p12"/>
            <p:cNvSpPr/>
            <p:nvPr/>
          </p:nvSpPr>
          <p:spPr>
            <a:xfrm>
              <a:off x="6819108" y="-1052049"/>
              <a:ext cx="284" cy="6370"/>
            </a:xfrm>
            <a:custGeom>
              <a:rect b="b" l="l" r="r" t="t"/>
              <a:pathLst>
                <a:path extrusionOk="0" h="6370" w="284">
                  <a:moveTo>
                    <a:pt x="0" y="0"/>
                  </a:moveTo>
                  <a:cubicBezTo>
                    <a:pt x="640" y="0"/>
                    <a:pt x="0" y="0"/>
                    <a:pt x="0" y="0"/>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29" name="Google Shape;629;p12"/>
            <p:cNvSpPr/>
            <p:nvPr/>
          </p:nvSpPr>
          <p:spPr>
            <a:xfrm>
              <a:off x="6776278" y="-935461"/>
              <a:ext cx="29047" cy="22935"/>
            </a:xfrm>
            <a:custGeom>
              <a:rect b="b" l="l" r="r" t="t"/>
              <a:pathLst>
                <a:path extrusionOk="0" h="22935" w="29047">
                  <a:moveTo>
                    <a:pt x="7622" y="0"/>
                  </a:moveTo>
                  <a:cubicBezTo>
                    <a:pt x="-11582" y="0"/>
                    <a:pt x="10182" y="22935"/>
                    <a:pt x="21705" y="22935"/>
                  </a:cubicBezTo>
                  <a:cubicBezTo>
                    <a:pt x="40269" y="22935"/>
                    <a:pt x="19144" y="0"/>
                    <a:pt x="7622"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30" name="Google Shape;630;p12"/>
            <p:cNvSpPr/>
            <p:nvPr/>
          </p:nvSpPr>
          <p:spPr>
            <a:xfrm>
              <a:off x="4216899" y="-932913"/>
              <a:ext cx="17837" cy="24209"/>
            </a:xfrm>
            <a:custGeom>
              <a:rect b="b" l="l" r="r" t="t"/>
              <a:pathLst>
                <a:path extrusionOk="0" h="24209" w="17837">
                  <a:moveTo>
                    <a:pt x="6446" y="0"/>
                  </a:moveTo>
                  <a:cubicBezTo>
                    <a:pt x="-4437" y="0"/>
                    <a:pt x="-596" y="24209"/>
                    <a:pt x="10927" y="24209"/>
                  </a:cubicBezTo>
                  <a:cubicBezTo>
                    <a:pt x="22449" y="23572"/>
                    <a:pt x="18608" y="0"/>
                    <a:pt x="6446"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31" name="Google Shape;631;p12"/>
            <p:cNvSpPr/>
            <p:nvPr/>
          </p:nvSpPr>
          <p:spPr>
            <a:xfrm>
              <a:off x="4295584" y="-1036122"/>
              <a:ext cx="36680" cy="45233"/>
            </a:xfrm>
            <a:custGeom>
              <a:rect b="b" l="l" r="r" t="t"/>
              <a:pathLst>
                <a:path extrusionOk="0" h="45233" w="36680">
                  <a:moveTo>
                    <a:pt x="27622" y="0"/>
                  </a:moveTo>
                  <a:cubicBezTo>
                    <a:pt x="7778" y="0"/>
                    <a:pt x="-12067" y="45233"/>
                    <a:pt x="9058" y="45233"/>
                  </a:cubicBezTo>
                  <a:cubicBezTo>
                    <a:pt x="28902" y="45233"/>
                    <a:pt x="48747" y="0"/>
                    <a:pt x="27622"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32" name="Google Shape;632;p12"/>
            <p:cNvSpPr/>
            <p:nvPr/>
          </p:nvSpPr>
          <p:spPr>
            <a:xfrm>
              <a:off x="6963345" y="-985792"/>
              <a:ext cx="51440" cy="62439"/>
            </a:xfrm>
            <a:custGeom>
              <a:rect b="b" l="l" r="r" t="t"/>
              <a:pathLst>
                <a:path extrusionOk="0" h="62439" w="51440">
                  <a:moveTo>
                    <a:pt x="18358" y="0"/>
                  </a:moveTo>
                  <a:cubicBezTo>
                    <a:pt x="-15569" y="0"/>
                    <a:pt x="2355" y="62435"/>
                    <a:pt x="33081" y="62435"/>
                  </a:cubicBezTo>
                  <a:cubicBezTo>
                    <a:pt x="67009" y="63072"/>
                    <a:pt x="49085" y="0"/>
                    <a:pt x="18358"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33" name="Google Shape;633;p12"/>
            <p:cNvSpPr/>
            <p:nvPr/>
          </p:nvSpPr>
          <p:spPr>
            <a:xfrm>
              <a:off x="5837187" y="-1278217"/>
              <a:ext cx="56228" cy="61165"/>
            </a:xfrm>
            <a:custGeom>
              <a:rect b="b" l="l" r="r" t="t"/>
              <a:pathLst>
                <a:path extrusionOk="0" h="61165" w="56228">
                  <a:moveTo>
                    <a:pt x="37716" y="0"/>
                  </a:moveTo>
                  <a:cubicBezTo>
                    <a:pt x="8910" y="0"/>
                    <a:pt x="-19896" y="61161"/>
                    <a:pt x="18512" y="61161"/>
                  </a:cubicBezTo>
                  <a:cubicBezTo>
                    <a:pt x="47318" y="61798"/>
                    <a:pt x="76125" y="0"/>
                    <a:pt x="37716"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34" name="Google Shape;634;p12"/>
            <p:cNvSpPr/>
            <p:nvPr/>
          </p:nvSpPr>
          <p:spPr>
            <a:xfrm>
              <a:off x="6874315" y="-934824"/>
              <a:ext cx="41939" cy="33765"/>
            </a:xfrm>
            <a:custGeom>
              <a:rect b="b" l="l" r="r" t="t"/>
              <a:pathLst>
                <a:path extrusionOk="0" h="33765" w="41939">
                  <a:moveTo>
                    <a:pt x="35693" y="0"/>
                  </a:moveTo>
                  <a:cubicBezTo>
                    <a:pt x="20970" y="0"/>
                    <a:pt x="-14238" y="33766"/>
                    <a:pt x="6247" y="33766"/>
                  </a:cubicBezTo>
                  <a:cubicBezTo>
                    <a:pt x="20970" y="33766"/>
                    <a:pt x="56177" y="0"/>
                    <a:pt x="35693"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35" name="Google Shape;635;p12"/>
            <p:cNvSpPr/>
            <p:nvPr/>
          </p:nvSpPr>
          <p:spPr>
            <a:xfrm>
              <a:off x="5599643" y="-1219604"/>
              <a:ext cx="19204" cy="19112"/>
            </a:xfrm>
            <a:custGeom>
              <a:rect b="b" l="l" r="r" t="t"/>
              <a:pathLst>
                <a:path extrusionOk="0" h="19112" w="19204">
                  <a:moveTo>
                    <a:pt x="9602" y="19113"/>
                  </a:moveTo>
                  <a:cubicBezTo>
                    <a:pt x="14723" y="19113"/>
                    <a:pt x="19204" y="14653"/>
                    <a:pt x="19204" y="9556"/>
                  </a:cubicBezTo>
                  <a:cubicBezTo>
                    <a:pt x="19204" y="4460"/>
                    <a:pt x="14723" y="0"/>
                    <a:pt x="9602" y="0"/>
                  </a:cubicBezTo>
                  <a:cubicBezTo>
                    <a:pt x="4481" y="0"/>
                    <a:pt x="0" y="4460"/>
                    <a:pt x="0" y="9556"/>
                  </a:cubicBezTo>
                  <a:cubicBezTo>
                    <a:pt x="0" y="14653"/>
                    <a:pt x="448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36" name="Google Shape;636;p12"/>
            <p:cNvSpPr/>
            <p:nvPr/>
          </p:nvSpPr>
          <p:spPr>
            <a:xfrm>
              <a:off x="6776858" y="-777463"/>
              <a:ext cx="19204" cy="19112"/>
            </a:xfrm>
            <a:custGeom>
              <a:rect b="b" l="l" r="r" t="t"/>
              <a:pathLst>
                <a:path extrusionOk="0" h="19112" w="19204">
                  <a:moveTo>
                    <a:pt x="9602" y="19113"/>
                  </a:moveTo>
                  <a:cubicBezTo>
                    <a:pt x="14723" y="19113"/>
                    <a:pt x="19204" y="14653"/>
                    <a:pt x="19204" y="9556"/>
                  </a:cubicBezTo>
                  <a:cubicBezTo>
                    <a:pt x="19204" y="4460"/>
                    <a:pt x="14723" y="0"/>
                    <a:pt x="9602" y="0"/>
                  </a:cubicBezTo>
                  <a:cubicBezTo>
                    <a:pt x="4481" y="0"/>
                    <a:pt x="0" y="4460"/>
                    <a:pt x="0" y="9556"/>
                  </a:cubicBezTo>
                  <a:cubicBezTo>
                    <a:pt x="0" y="14653"/>
                    <a:pt x="448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37" name="Google Shape;637;p12"/>
            <p:cNvSpPr/>
            <p:nvPr/>
          </p:nvSpPr>
          <p:spPr>
            <a:xfrm>
              <a:off x="5818571" y="-1327910"/>
              <a:ext cx="19204" cy="19112"/>
            </a:xfrm>
            <a:custGeom>
              <a:rect b="b" l="l" r="r" t="t"/>
              <a:pathLst>
                <a:path extrusionOk="0" h="19112" w="19204">
                  <a:moveTo>
                    <a:pt x="9602" y="19113"/>
                  </a:moveTo>
                  <a:cubicBezTo>
                    <a:pt x="14724" y="19113"/>
                    <a:pt x="19204" y="14653"/>
                    <a:pt x="19204" y="9556"/>
                  </a:cubicBezTo>
                  <a:cubicBezTo>
                    <a:pt x="19204" y="4460"/>
                    <a:pt x="14724" y="0"/>
                    <a:pt x="9602" y="0"/>
                  </a:cubicBezTo>
                  <a:cubicBezTo>
                    <a:pt x="4481" y="0"/>
                    <a:pt x="0" y="4460"/>
                    <a:pt x="0" y="9556"/>
                  </a:cubicBezTo>
                  <a:cubicBezTo>
                    <a:pt x="0" y="14653"/>
                    <a:pt x="384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38" name="Google Shape;638;p12"/>
            <p:cNvSpPr/>
            <p:nvPr/>
          </p:nvSpPr>
          <p:spPr>
            <a:xfrm>
              <a:off x="6862131" y="-811733"/>
              <a:ext cx="18937" cy="18847"/>
            </a:xfrm>
            <a:custGeom>
              <a:rect b="b" l="l" r="r" t="t"/>
              <a:pathLst>
                <a:path extrusionOk="0" h="18847" w="18937">
                  <a:moveTo>
                    <a:pt x="1147" y="13883"/>
                  </a:moveTo>
                  <a:cubicBezTo>
                    <a:pt x="3707" y="18343"/>
                    <a:pt x="9468" y="20254"/>
                    <a:pt x="13950" y="17706"/>
                  </a:cubicBezTo>
                  <a:cubicBezTo>
                    <a:pt x="18431" y="15157"/>
                    <a:pt x="20351" y="9424"/>
                    <a:pt x="17791" y="4964"/>
                  </a:cubicBezTo>
                  <a:cubicBezTo>
                    <a:pt x="15230" y="504"/>
                    <a:pt x="9468" y="-1407"/>
                    <a:pt x="4988" y="1141"/>
                  </a:cubicBezTo>
                  <a:cubicBezTo>
                    <a:pt x="507" y="3053"/>
                    <a:pt x="-1414" y="9424"/>
                    <a:pt x="1147" y="1388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39" name="Google Shape;639;p12"/>
            <p:cNvSpPr/>
            <p:nvPr/>
          </p:nvSpPr>
          <p:spPr>
            <a:xfrm>
              <a:off x="6653952" y="-757713"/>
              <a:ext cx="19204" cy="19112"/>
            </a:xfrm>
            <a:custGeom>
              <a:rect b="b" l="l" r="r" t="t"/>
              <a:pathLst>
                <a:path extrusionOk="0" h="19112" w="19204">
                  <a:moveTo>
                    <a:pt x="9602" y="19113"/>
                  </a:moveTo>
                  <a:cubicBezTo>
                    <a:pt x="14724" y="19113"/>
                    <a:pt x="19204" y="14653"/>
                    <a:pt x="19204" y="9556"/>
                  </a:cubicBezTo>
                  <a:cubicBezTo>
                    <a:pt x="19204" y="4460"/>
                    <a:pt x="14724" y="0"/>
                    <a:pt x="9602" y="0"/>
                  </a:cubicBezTo>
                  <a:cubicBezTo>
                    <a:pt x="4481" y="0"/>
                    <a:pt x="0" y="4460"/>
                    <a:pt x="0" y="9556"/>
                  </a:cubicBezTo>
                  <a:cubicBezTo>
                    <a:pt x="0" y="14653"/>
                    <a:pt x="448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40" name="Google Shape;640;p12"/>
            <p:cNvSpPr/>
            <p:nvPr/>
          </p:nvSpPr>
          <p:spPr>
            <a:xfrm>
              <a:off x="5743675" y="-1306886"/>
              <a:ext cx="19204" cy="19112"/>
            </a:xfrm>
            <a:custGeom>
              <a:rect b="b" l="l" r="r" t="t"/>
              <a:pathLst>
                <a:path extrusionOk="0" h="19112" w="19204">
                  <a:moveTo>
                    <a:pt x="9602" y="19113"/>
                  </a:moveTo>
                  <a:cubicBezTo>
                    <a:pt x="14723" y="19113"/>
                    <a:pt x="19204" y="14653"/>
                    <a:pt x="19204" y="9556"/>
                  </a:cubicBezTo>
                  <a:cubicBezTo>
                    <a:pt x="19204" y="4460"/>
                    <a:pt x="14723" y="0"/>
                    <a:pt x="9602" y="0"/>
                  </a:cubicBezTo>
                  <a:cubicBezTo>
                    <a:pt x="4481" y="0"/>
                    <a:pt x="0" y="4460"/>
                    <a:pt x="0" y="9556"/>
                  </a:cubicBezTo>
                  <a:cubicBezTo>
                    <a:pt x="0" y="14653"/>
                    <a:pt x="448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41" name="Google Shape;641;p12"/>
            <p:cNvSpPr/>
            <p:nvPr/>
          </p:nvSpPr>
          <p:spPr>
            <a:xfrm>
              <a:off x="5499782" y="-1380788"/>
              <a:ext cx="19204" cy="19112"/>
            </a:xfrm>
            <a:custGeom>
              <a:rect b="b" l="l" r="r" t="t"/>
              <a:pathLst>
                <a:path extrusionOk="0" h="19112" w="19204">
                  <a:moveTo>
                    <a:pt x="9602" y="19113"/>
                  </a:moveTo>
                  <a:cubicBezTo>
                    <a:pt x="14723" y="19113"/>
                    <a:pt x="19204" y="14653"/>
                    <a:pt x="19204" y="9556"/>
                  </a:cubicBezTo>
                  <a:cubicBezTo>
                    <a:pt x="19204" y="4460"/>
                    <a:pt x="14723" y="0"/>
                    <a:pt x="9602" y="0"/>
                  </a:cubicBezTo>
                  <a:cubicBezTo>
                    <a:pt x="4481" y="0"/>
                    <a:pt x="0" y="4460"/>
                    <a:pt x="0" y="9556"/>
                  </a:cubicBezTo>
                  <a:cubicBezTo>
                    <a:pt x="0" y="15290"/>
                    <a:pt x="384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42" name="Google Shape;642;p12"/>
            <p:cNvSpPr/>
            <p:nvPr/>
          </p:nvSpPr>
          <p:spPr>
            <a:xfrm>
              <a:off x="6641789" y="-868567"/>
              <a:ext cx="19204" cy="19112"/>
            </a:xfrm>
            <a:custGeom>
              <a:rect b="b" l="l" r="r" t="t"/>
              <a:pathLst>
                <a:path extrusionOk="0" h="19112" w="19204">
                  <a:moveTo>
                    <a:pt x="9602" y="19113"/>
                  </a:moveTo>
                  <a:cubicBezTo>
                    <a:pt x="14723" y="19113"/>
                    <a:pt x="19204" y="14653"/>
                    <a:pt x="19204" y="9556"/>
                  </a:cubicBezTo>
                  <a:cubicBezTo>
                    <a:pt x="19204" y="4460"/>
                    <a:pt x="14723" y="0"/>
                    <a:pt x="9602" y="0"/>
                  </a:cubicBezTo>
                  <a:cubicBezTo>
                    <a:pt x="4481" y="0"/>
                    <a:pt x="0" y="4460"/>
                    <a:pt x="0" y="9556"/>
                  </a:cubicBezTo>
                  <a:cubicBezTo>
                    <a:pt x="0" y="15290"/>
                    <a:pt x="448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43" name="Google Shape;643;p12"/>
            <p:cNvSpPr/>
            <p:nvPr/>
          </p:nvSpPr>
          <p:spPr>
            <a:xfrm>
              <a:off x="5330785" y="-1277579"/>
              <a:ext cx="19204" cy="19112"/>
            </a:xfrm>
            <a:custGeom>
              <a:rect b="b" l="l" r="r" t="t"/>
              <a:pathLst>
                <a:path extrusionOk="0" h="19112" w="19204">
                  <a:moveTo>
                    <a:pt x="9602" y="19113"/>
                  </a:moveTo>
                  <a:cubicBezTo>
                    <a:pt x="14723" y="19113"/>
                    <a:pt x="19204" y="14653"/>
                    <a:pt x="19204" y="9556"/>
                  </a:cubicBezTo>
                  <a:cubicBezTo>
                    <a:pt x="19204" y="4460"/>
                    <a:pt x="14723" y="0"/>
                    <a:pt x="9602" y="0"/>
                  </a:cubicBezTo>
                  <a:cubicBezTo>
                    <a:pt x="4481" y="0"/>
                    <a:pt x="0" y="4460"/>
                    <a:pt x="0" y="9556"/>
                  </a:cubicBezTo>
                  <a:cubicBezTo>
                    <a:pt x="0" y="14653"/>
                    <a:pt x="448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44" name="Google Shape;644;p12"/>
            <p:cNvSpPr/>
            <p:nvPr/>
          </p:nvSpPr>
          <p:spPr>
            <a:xfrm>
              <a:off x="5511304" y="-1274394"/>
              <a:ext cx="19204" cy="19112"/>
            </a:xfrm>
            <a:custGeom>
              <a:rect b="b" l="l" r="r" t="t"/>
              <a:pathLst>
                <a:path extrusionOk="0" h="19112" w="19204">
                  <a:moveTo>
                    <a:pt x="9602" y="19113"/>
                  </a:moveTo>
                  <a:cubicBezTo>
                    <a:pt x="14723" y="19113"/>
                    <a:pt x="19204" y="14653"/>
                    <a:pt x="19204" y="9556"/>
                  </a:cubicBezTo>
                  <a:cubicBezTo>
                    <a:pt x="19204" y="4460"/>
                    <a:pt x="14723" y="0"/>
                    <a:pt x="9602" y="0"/>
                  </a:cubicBezTo>
                  <a:cubicBezTo>
                    <a:pt x="4481" y="0"/>
                    <a:pt x="0" y="4460"/>
                    <a:pt x="0" y="9556"/>
                  </a:cubicBezTo>
                  <a:cubicBezTo>
                    <a:pt x="0" y="14653"/>
                    <a:pt x="448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45" name="Google Shape;645;p12"/>
            <p:cNvSpPr/>
            <p:nvPr/>
          </p:nvSpPr>
          <p:spPr>
            <a:xfrm>
              <a:off x="5432567" y="-1382699"/>
              <a:ext cx="19204" cy="19112"/>
            </a:xfrm>
            <a:custGeom>
              <a:rect b="b" l="l" r="r" t="t"/>
              <a:pathLst>
                <a:path extrusionOk="0" h="19112" w="19204">
                  <a:moveTo>
                    <a:pt x="9602" y="19113"/>
                  </a:moveTo>
                  <a:cubicBezTo>
                    <a:pt x="14723" y="19113"/>
                    <a:pt x="19204" y="14653"/>
                    <a:pt x="19204" y="9556"/>
                  </a:cubicBezTo>
                  <a:cubicBezTo>
                    <a:pt x="19204" y="4460"/>
                    <a:pt x="14723" y="0"/>
                    <a:pt x="9602" y="0"/>
                  </a:cubicBezTo>
                  <a:cubicBezTo>
                    <a:pt x="4481" y="0"/>
                    <a:pt x="0" y="4460"/>
                    <a:pt x="0" y="9556"/>
                  </a:cubicBezTo>
                  <a:cubicBezTo>
                    <a:pt x="0" y="14653"/>
                    <a:pt x="448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46" name="Google Shape;646;p12"/>
            <p:cNvSpPr/>
            <p:nvPr/>
          </p:nvSpPr>
          <p:spPr>
            <a:xfrm>
              <a:off x="5351910" y="-1309434"/>
              <a:ext cx="19204" cy="19112"/>
            </a:xfrm>
            <a:custGeom>
              <a:rect b="b" l="l" r="r" t="t"/>
              <a:pathLst>
                <a:path extrusionOk="0" h="19112" w="19204">
                  <a:moveTo>
                    <a:pt x="9602" y="19113"/>
                  </a:moveTo>
                  <a:cubicBezTo>
                    <a:pt x="14723" y="19113"/>
                    <a:pt x="19204" y="14653"/>
                    <a:pt x="19204" y="9556"/>
                  </a:cubicBezTo>
                  <a:cubicBezTo>
                    <a:pt x="19204" y="4460"/>
                    <a:pt x="14723" y="0"/>
                    <a:pt x="9602" y="0"/>
                  </a:cubicBezTo>
                  <a:cubicBezTo>
                    <a:pt x="4481" y="0"/>
                    <a:pt x="0" y="4460"/>
                    <a:pt x="0" y="9556"/>
                  </a:cubicBezTo>
                  <a:cubicBezTo>
                    <a:pt x="0" y="14653"/>
                    <a:pt x="448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47" name="Google Shape;647;p12"/>
            <p:cNvSpPr/>
            <p:nvPr/>
          </p:nvSpPr>
          <p:spPr>
            <a:xfrm>
              <a:off x="6805665" y="-820148"/>
              <a:ext cx="19204" cy="19112"/>
            </a:xfrm>
            <a:custGeom>
              <a:rect b="b" l="l" r="r" t="t"/>
              <a:pathLst>
                <a:path extrusionOk="0" h="19112" w="19204">
                  <a:moveTo>
                    <a:pt x="9602" y="19113"/>
                  </a:moveTo>
                  <a:cubicBezTo>
                    <a:pt x="14723" y="19113"/>
                    <a:pt x="19204" y="14653"/>
                    <a:pt x="19204" y="9556"/>
                  </a:cubicBezTo>
                  <a:cubicBezTo>
                    <a:pt x="19204" y="4460"/>
                    <a:pt x="14723" y="0"/>
                    <a:pt x="9602" y="0"/>
                  </a:cubicBezTo>
                  <a:cubicBezTo>
                    <a:pt x="4481" y="0"/>
                    <a:pt x="0" y="4460"/>
                    <a:pt x="0" y="9556"/>
                  </a:cubicBezTo>
                  <a:cubicBezTo>
                    <a:pt x="0" y="14653"/>
                    <a:pt x="448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48" name="Google Shape;648;p12"/>
            <p:cNvSpPr/>
            <p:nvPr/>
          </p:nvSpPr>
          <p:spPr>
            <a:xfrm>
              <a:off x="5641252" y="-1135508"/>
              <a:ext cx="19204" cy="19112"/>
            </a:xfrm>
            <a:custGeom>
              <a:rect b="b" l="l" r="r" t="t"/>
              <a:pathLst>
                <a:path extrusionOk="0" h="19112" w="19204">
                  <a:moveTo>
                    <a:pt x="9602" y="19113"/>
                  </a:moveTo>
                  <a:cubicBezTo>
                    <a:pt x="14723" y="19113"/>
                    <a:pt x="19204" y="14653"/>
                    <a:pt x="19204" y="9556"/>
                  </a:cubicBezTo>
                  <a:cubicBezTo>
                    <a:pt x="19204" y="4460"/>
                    <a:pt x="14723" y="0"/>
                    <a:pt x="9602" y="0"/>
                  </a:cubicBezTo>
                  <a:cubicBezTo>
                    <a:pt x="4481" y="0"/>
                    <a:pt x="0" y="4460"/>
                    <a:pt x="0" y="9556"/>
                  </a:cubicBezTo>
                  <a:cubicBezTo>
                    <a:pt x="0" y="14653"/>
                    <a:pt x="384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49" name="Google Shape;649;p12"/>
            <p:cNvSpPr/>
            <p:nvPr/>
          </p:nvSpPr>
          <p:spPr>
            <a:xfrm>
              <a:off x="5352406" y="-1230038"/>
              <a:ext cx="33863" cy="37191"/>
            </a:xfrm>
            <a:custGeom>
              <a:rect b="b" l="l" r="r" t="t"/>
              <a:pathLst>
                <a:path extrusionOk="0" h="37191" w="33863">
                  <a:moveTo>
                    <a:pt x="25749" y="878"/>
                  </a:moveTo>
                  <a:cubicBezTo>
                    <a:pt x="25109" y="878"/>
                    <a:pt x="25109" y="1515"/>
                    <a:pt x="24469" y="1515"/>
                  </a:cubicBezTo>
                  <a:cubicBezTo>
                    <a:pt x="22548" y="878"/>
                    <a:pt x="19988" y="241"/>
                    <a:pt x="17427" y="241"/>
                  </a:cubicBezTo>
                  <a:cubicBezTo>
                    <a:pt x="14227" y="241"/>
                    <a:pt x="10386" y="3426"/>
                    <a:pt x="8465" y="5975"/>
                  </a:cubicBezTo>
                  <a:cubicBezTo>
                    <a:pt x="5265" y="9797"/>
                    <a:pt x="2704" y="14257"/>
                    <a:pt x="1424" y="18716"/>
                  </a:cubicBezTo>
                  <a:cubicBezTo>
                    <a:pt x="-497" y="23813"/>
                    <a:pt x="-1777" y="34644"/>
                    <a:pt x="6545" y="35281"/>
                  </a:cubicBezTo>
                  <a:cubicBezTo>
                    <a:pt x="5265" y="35281"/>
                    <a:pt x="5265" y="35281"/>
                    <a:pt x="6545" y="35281"/>
                  </a:cubicBezTo>
                  <a:cubicBezTo>
                    <a:pt x="7185" y="35281"/>
                    <a:pt x="8465" y="35918"/>
                    <a:pt x="9106" y="35918"/>
                  </a:cubicBezTo>
                  <a:cubicBezTo>
                    <a:pt x="11026" y="36555"/>
                    <a:pt x="13586" y="37192"/>
                    <a:pt x="15507" y="37192"/>
                  </a:cubicBezTo>
                  <a:cubicBezTo>
                    <a:pt x="25749" y="35918"/>
                    <a:pt x="32150" y="21265"/>
                    <a:pt x="33431" y="12345"/>
                  </a:cubicBezTo>
                  <a:cubicBezTo>
                    <a:pt x="34711" y="6612"/>
                    <a:pt x="33431" y="-2945"/>
                    <a:pt x="25749" y="878"/>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50" name="Google Shape;650;p12"/>
            <p:cNvSpPr/>
            <p:nvPr/>
          </p:nvSpPr>
          <p:spPr>
            <a:xfrm>
              <a:off x="5453188" y="-1232346"/>
              <a:ext cx="39151" cy="31217"/>
            </a:xfrm>
            <a:custGeom>
              <a:rect b="b" l="l" r="r" t="t"/>
              <a:pathLst>
                <a:path extrusionOk="0" h="31217" w="39151">
                  <a:moveTo>
                    <a:pt x="17787" y="0"/>
                  </a:moveTo>
                  <a:cubicBezTo>
                    <a:pt x="-10379" y="0"/>
                    <a:pt x="-2057" y="31217"/>
                    <a:pt x="21628" y="31217"/>
                  </a:cubicBezTo>
                  <a:cubicBezTo>
                    <a:pt x="49154" y="31217"/>
                    <a:pt x="41472" y="0"/>
                    <a:pt x="17787"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51" name="Google Shape;651;p12"/>
            <p:cNvSpPr/>
            <p:nvPr/>
          </p:nvSpPr>
          <p:spPr>
            <a:xfrm>
              <a:off x="5412219" y="-1299750"/>
              <a:ext cx="18867" cy="30218"/>
            </a:xfrm>
            <a:custGeom>
              <a:rect b="b" l="l" r="r" t="t"/>
              <a:pathLst>
                <a:path extrusionOk="0" h="30218" w="18867">
                  <a:moveTo>
                    <a:pt x="9466" y="510"/>
                  </a:moveTo>
                  <a:cubicBezTo>
                    <a:pt x="6266" y="1784"/>
                    <a:pt x="4985" y="3695"/>
                    <a:pt x="3065" y="6244"/>
                  </a:cubicBezTo>
                  <a:cubicBezTo>
                    <a:pt x="-776" y="11340"/>
                    <a:pt x="-776" y="20897"/>
                    <a:pt x="1785" y="25994"/>
                  </a:cubicBezTo>
                  <a:cubicBezTo>
                    <a:pt x="4345" y="31727"/>
                    <a:pt x="8826" y="31090"/>
                    <a:pt x="12667" y="27268"/>
                  </a:cubicBezTo>
                  <a:cubicBezTo>
                    <a:pt x="22269" y="22171"/>
                    <a:pt x="20349" y="-3950"/>
                    <a:pt x="9466" y="51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52" name="Google Shape;652;p12"/>
            <p:cNvSpPr/>
            <p:nvPr/>
          </p:nvSpPr>
          <p:spPr>
            <a:xfrm>
              <a:off x="5557556" y="-1354667"/>
              <a:ext cx="24642" cy="24846"/>
            </a:xfrm>
            <a:custGeom>
              <a:rect b="b" l="l" r="r" t="t"/>
              <a:pathLst>
                <a:path extrusionOk="0" h="24846" w="24642">
                  <a:moveTo>
                    <a:pt x="17122" y="0"/>
                  </a:moveTo>
                  <a:lnTo>
                    <a:pt x="13282" y="0"/>
                  </a:lnTo>
                  <a:cubicBezTo>
                    <a:pt x="2399" y="0"/>
                    <a:pt x="-7203" y="24847"/>
                    <a:pt x="7520" y="24847"/>
                  </a:cubicBezTo>
                  <a:lnTo>
                    <a:pt x="11361" y="24847"/>
                  </a:lnTo>
                  <a:cubicBezTo>
                    <a:pt x="22243" y="24209"/>
                    <a:pt x="31846" y="0"/>
                    <a:pt x="17122"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53" name="Google Shape;653;p12"/>
            <p:cNvSpPr/>
            <p:nvPr/>
          </p:nvSpPr>
          <p:spPr>
            <a:xfrm>
              <a:off x="5576860" y="-1294239"/>
              <a:ext cx="30574" cy="22970"/>
            </a:xfrm>
            <a:custGeom>
              <a:rect b="b" l="l" r="r" t="t"/>
              <a:pathLst>
                <a:path extrusionOk="0" h="22970" w="30574">
                  <a:moveTo>
                    <a:pt x="17022" y="95"/>
                  </a:moveTo>
                  <a:cubicBezTo>
                    <a:pt x="11261" y="-542"/>
                    <a:pt x="3579" y="2006"/>
                    <a:pt x="2299" y="8377"/>
                  </a:cubicBezTo>
                  <a:cubicBezTo>
                    <a:pt x="2299" y="6466"/>
                    <a:pt x="1659" y="9651"/>
                    <a:pt x="2299" y="8377"/>
                  </a:cubicBezTo>
                  <a:cubicBezTo>
                    <a:pt x="-7943" y="19845"/>
                    <a:pt x="18943" y="28127"/>
                    <a:pt x="25984" y="19208"/>
                  </a:cubicBezTo>
                  <a:cubicBezTo>
                    <a:pt x="28545" y="16022"/>
                    <a:pt x="29825" y="13474"/>
                    <a:pt x="30465" y="9651"/>
                  </a:cubicBezTo>
                  <a:cubicBezTo>
                    <a:pt x="31745" y="3280"/>
                    <a:pt x="21503" y="95"/>
                    <a:pt x="17022" y="95"/>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54" name="Google Shape;654;p12"/>
            <p:cNvSpPr/>
            <p:nvPr/>
          </p:nvSpPr>
          <p:spPr>
            <a:xfrm>
              <a:off x="5596443" y="-1103654"/>
              <a:ext cx="6401" cy="6370"/>
            </a:xfrm>
            <a:custGeom>
              <a:rect b="b" l="l" r="r" t="t"/>
              <a:pathLst>
                <a:path extrusionOk="0" h="6370" w="6401">
                  <a:moveTo>
                    <a:pt x="0" y="0"/>
                  </a:moveTo>
                  <a:cubicBezTo>
                    <a:pt x="0" y="0"/>
                    <a:pt x="0" y="0"/>
                    <a:pt x="0" y="0"/>
                  </a:cubicBezTo>
                  <a:cubicBezTo>
                    <a:pt x="0" y="0"/>
                    <a:pt x="0" y="0"/>
                    <a:pt x="0"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55" name="Google Shape;655;p12"/>
            <p:cNvSpPr/>
            <p:nvPr/>
          </p:nvSpPr>
          <p:spPr>
            <a:xfrm>
              <a:off x="5259637" y="-1359764"/>
              <a:ext cx="43158" cy="37588"/>
            </a:xfrm>
            <a:custGeom>
              <a:rect b="b" l="l" r="r" t="t"/>
              <a:pathLst>
                <a:path extrusionOk="0" h="37588" w="43158">
                  <a:moveTo>
                    <a:pt x="35300" y="0"/>
                  </a:moveTo>
                  <a:cubicBezTo>
                    <a:pt x="18657" y="0"/>
                    <a:pt x="-15271" y="37588"/>
                    <a:pt x="7774" y="37588"/>
                  </a:cubicBezTo>
                  <a:cubicBezTo>
                    <a:pt x="25058" y="37588"/>
                    <a:pt x="58345" y="0"/>
                    <a:pt x="35300"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56" name="Google Shape;656;p12"/>
            <p:cNvSpPr/>
            <p:nvPr/>
          </p:nvSpPr>
          <p:spPr>
            <a:xfrm>
              <a:off x="5510524" y="-1150161"/>
              <a:ext cx="22579" cy="22935"/>
            </a:xfrm>
            <a:custGeom>
              <a:rect b="b" l="l" r="r" t="t"/>
              <a:pathLst>
                <a:path extrusionOk="0" h="22935" w="22579">
                  <a:moveTo>
                    <a:pt x="5262" y="0"/>
                  </a:moveTo>
                  <a:cubicBezTo>
                    <a:pt x="-8181" y="0"/>
                    <a:pt x="7182" y="22935"/>
                    <a:pt x="17424" y="22935"/>
                  </a:cubicBezTo>
                  <a:cubicBezTo>
                    <a:pt x="30867" y="22935"/>
                    <a:pt x="14864" y="0"/>
                    <a:pt x="5262"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57" name="Google Shape;657;p12"/>
            <p:cNvSpPr/>
            <p:nvPr/>
          </p:nvSpPr>
          <p:spPr>
            <a:xfrm>
              <a:off x="5503946" y="-1094734"/>
              <a:ext cx="46913" cy="32500"/>
            </a:xfrm>
            <a:custGeom>
              <a:rect b="b" l="l" r="r" t="t"/>
              <a:pathLst>
                <a:path extrusionOk="0" h="32500" w="46913">
                  <a:moveTo>
                    <a:pt x="19520" y="0"/>
                  </a:moveTo>
                  <a:cubicBezTo>
                    <a:pt x="-14407" y="0"/>
                    <a:pt x="956" y="32492"/>
                    <a:pt x="27202" y="32492"/>
                  </a:cubicBezTo>
                  <a:cubicBezTo>
                    <a:pt x="61129" y="33129"/>
                    <a:pt x="46406" y="0"/>
                    <a:pt x="19520"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58" name="Google Shape;658;p12"/>
            <p:cNvSpPr/>
            <p:nvPr/>
          </p:nvSpPr>
          <p:spPr>
            <a:xfrm>
              <a:off x="5548587" y="-1137419"/>
              <a:ext cx="22095" cy="12104"/>
            </a:xfrm>
            <a:custGeom>
              <a:rect b="b" l="l" r="r" t="t"/>
              <a:pathLst>
                <a:path extrusionOk="0" h="12104" w="22095">
                  <a:moveTo>
                    <a:pt x="11368" y="0"/>
                  </a:moveTo>
                  <a:cubicBezTo>
                    <a:pt x="-3356" y="0"/>
                    <a:pt x="-3996" y="12105"/>
                    <a:pt x="10728" y="12105"/>
                  </a:cubicBezTo>
                  <a:cubicBezTo>
                    <a:pt x="25451" y="12105"/>
                    <a:pt x="26091" y="0"/>
                    <a:pt x="11368"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59" name="Google Shape;659;p12"/>
            <p:cNvSpPr/>
            <p:nvPr/>
          </p:nvSpPr>
          <p:spPr>
            <a:xfrm>
              <a:off x="6587439" y="-1113067"/>
              <a:ext cx="37005" cy="46777"/>
            </a:xfrm>
            <a:custGeom>
              <a:rect b="b" l="l" r="r" t="t"/>
              <a:pathLst>
                <a:path extrusionOk="0" h="46777" w="37005">
                  <a:moveTo>
                    <a:pt x="35146" y="8140"/>
                  </a:moveTo>
                  <a:cubicBezTo>
                    <a:pt x="22344" y="-16070"/>
                    <a:pt x="-7743" y="19607"/>
                    <a:pt x="1859" y="38720"/>
                  </a:cubicBezTo>
                  <a:cubicBezTo>
                    <a:pt x="14662" y="62929"/>
                    <a:pt x="44749" y="26615"/>
                    <a:pt x="35146" y="814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60" name="Google Shape;660;p12"/>
            <p:cNvSpPr/>
            <p:nvPr/>
          </p:nvSpPr>
          <p:spPr>
            <a:xfrm>
              <a:off x="5771828" y="-1292870"/>
              <a:ext cx="16669" cy="22298"/>
            </a:xfrm>
            <a:custGeom>
              <a:rect b="b" l="l" r="r" t="t"/>
              <a:pathLst>
                <a:path extrusionOk="0" h="22298" w="16669">
                  <a:moveTo>
                    <a:pt x="7055" y="0"/>
                  </a:moveTo>
                  <a:cubicBezTo>
                    <a:pt x="-4468" y="0"/>
                    <a:pt x="-627" y="22298"/>
                    <a:pt x="9615" y="22298"/>
                  </a:cubicBezTo>
                  <a:cubicBezTo>
                    <a:pt x="21137" y="21661"/>
                    <a:pt x="17297" y="0"/>
                    <a:pt x="7055"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61" name="Google Shape;661;p12"/>
            <p:cNvSpPr/>
            <p:nvPr/>
          </p:nvSpPr>
          <p:spPr>
            <a:xfrm>
              <a:off x="5758496" y="-1410731"/>
              <a:ext cx="28774" cy="31226"/>
            </a:xfrm>
            <a:custGeom>
              <a:rect b="b" l="l" r="r" t="t"/>
              <a:pathLst>
                <a:path extrusionOk="0" h="31226" w="28774">
                  <a:moveTo>
                    <a:pt x="10144" y="0"/>
                  </a:moveTo>
                  <a:cubicBezTo>
                    <a:pt x="-9700" y="0"/>
                    <a:pt x="3103" y="31217"/>
                    <a:pt x="18466" y="31217"/>
                  </a:cubicBezTo>
                  <a:cubicBezTo>
                    <a:pt x="38310" y="31855"/>
                    <a:pt x="26148" y="0"/>
                    <a:pt x="10144"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62" name="Google Shape;662;p12"/>
            <p:cNvSpPr/>
            <p:nvPr/>
          </p:nvSpPr>
          <p:spPr>
            <a:xfrm>
              <a:off x="6728421" y="-880035"/>
              <a:ext cx="32673" cy="41410"/>
            </a:xfrm>
            <a:custGeom>
              <a:rect b="b" l="l" r="r" t="t"/>
              <a:pathLst>
                <a:path extrusionOk="0" h="41410" w="32673">
                  <a:moveTo>
                    <a:pt x="20911" y="0"/>
                  </a:moveTo>
                  <a:cubicBezTo>
                    <a:pt x="1707" y="0"/>
                    <a:pt x="-9815" y="41411"/>
                    <a:pt x="11309" y="41411"/>
                  </a:cubicBezTo>
                  <a:cubicBezTo>
                    <a:pt x="31154" y="41411"/>
                    <a:pt x="42676" y="0"/>
                    <a:pt x="20911"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63" name="Google Shape;663;p12"/>
            <p:cNvSpPr/>
            <p:nvPr/>
          </p:nvSpPr>
          <p:spPr>
            <a:xfrm>
              <a:off x="6555374" y="-820785"/>
              <a:ext cx="29170" cy="22311"/>
            </a:xfrm>
            <a:custGeom>
              <a:rect b="b" l="l" r="r" t="t"/>
              <a:pathLst>
                <a:path extrusionOk="0" h="22311" w="29170">
                  <a:moveTo>
                    <a:pt x="12799" y="0"/>
                  </a:moveTo>
                  <a:cubicBezTo>
                    <a:pt x="-8325" y="0"/>
                    <a:pt x="-644" y="22298"/>
                    <a:pt x="16640" y="22298"/>
                  </a:cubicBezTo>
                  <a:cubicBezTo>
                    <a:pt x="37124" y="22935"/>
                    <a:pt x="30083" y="0"/>
                    <a:pt x="12799"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64" name="Google Shape;664;p12"/>
            <p:cNvSpPr/>
            <p:nvPr/>
          </p:nvSpPr>
          <p:spPr>
            <a:xfrm>
              <a:off x="6283234" y="-1151435"/>
              <a:ext cx="25304" cy="33128"/>
            </a:xfrm>
            <a:custGeom>
              <a:rect b="b" l="l" r="r" t="t"/>
              <a:pathLst>
                <a:path extrusionOk="0" h="33128" w="25304">
                  <a:moveTo>
                    <a:pt x="15441" y="0"/>
                  </a:moveTo>
                  <a:cubicBezTo>
                    <a:pt x="718" y="0"/>
                    <a:pt x="-7604" y="33129"/>
                    <a:pt x="9680" y="33129"/>
                  </a:cubicBezTo>
                  <a:cubicBezTo>
                    <a:pt x="25043" y="33129"/>
                    <a:pt x="32725" y="0"/>
                    <a:pt x="15441"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65" name="Google Shape;665;p12"/>
            <p:cNvSpPr/>
            <p:nvPr/>
          </p:nvSpPr>
          <p:spPr>
            <a:xfrm>
              <a:off x="5649597" y="-1299878"/>
              <a:ext cx="22999" cy="29306"/>
            </a:xfrm>
            <a:custGeom>
              <a:rect b="b" l="l" r="r" t="t"/>
              <a:pathLst>
                <a:path extrusionOk="0" h="29306" w="22999">
                  <a:moveTo>
                    <a:pt x="17261" y="0"/>
                  </a:moveTo>
                  <a:cubicBezTo>
                    <a:pt x="5099" y="0"/>
                    <a:pt x="-7704" y="29306"/>
                    <a:pt x="5739" y="29306"/>
                  </a:cubicBezTo>
                  <a:cubicBezTo>
                    <a:pt x="17901" y="29306"/>
                    <a:pt x="30704" y="0"/>
                    <a:pt x="17261"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66" name="Google Shape;666;p12"/>
            <p:cNvSpPr/>
            <p:nvPr/>
          </p:nvSpPr>
          <p:spPr>
            <a:xfrm>
              <a:off x="5611941" y="-1154621"/>
              <a:ext cx="19573" cy="21024"/>
            </a:xfrm>
            <a:custGeom>
              <a:rect b="b" l="l" r="r" t="t"/>
              <a:pathLst>
                <a:path extrusionOk="0" h="21024" w="19573">
                  <a:moveTo>
                    <a:pt x="14588" y="0"/>
                  </a:moveTo>
                  <a:cubicBezTo>
                    <a:pt x="5626" y="0"/>
                    <a:pt x="-7177" y="21024"/>
                    <a:pt x="4986" y="21024"/>
                  </a:cubicBezTo>
                  <a:cubicBezTo>
                    <a:pt x="13948" y="21024"/>
                    <a:pt x="26750" y="0"/>
                    <a:pt x="14588"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67" name="Google Shape;667;p12"/>
            <p:cNvSpPr/>
            <p:nvPr/>
          </p:nvSpPr>
          <p:spPr>
            <a:xfrm>
              <a:off x="6678987" y="-757713"/>
              <a:ext cx="20345" cy="29943"/>
            </a:xfrm>
            <a:custGeom>
              <a:rect b="b" l="l" r="r" t="t"/>
              <a:pathLst>
                <a:path extrusionOk="0" h="29943" w="20345">
                  <a:moveTo>
                    <a:pt x="10813" y="0"/>
                  </a:moveTo>
                  <a:cubicBezTo>
                    <a:pt x="-1350" y="0"/>
                    <a:pt x="-5191" y="29943"/>
                    <a:pt x="9532" y="29943"/>
                  </a:cubicBezTo>
                  <a:cubicBezTo>
                    <a:pt x="21695" y="29943"/>
                    <a:pt x="25536" y="0"/>
                    <a:pt x="10813"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68" name="Google Shape;668;p12"/>
            <p:cNvSpPr/>
            <p:nvPr/>
          </p:nvSpPr>
          <p:spPr>
            <a:xfrm>
              <a:off x="5997903" y="-1249547"/>
              <a:ext cx="33100" cy="31863"/>
            </a:xfrm>
            <a:custGeom>
              <a:rect b="b" l="l" r="r" t="t"/>
              <a:pathLst>
                <a:path extrusionOk="0" h="31863" w="33100">
                  <a:moveTo>
                    <a:pt x="20391" y="0"/>
                  </a:moveTo>
                  <a:cubicBezTo>
                    <a:pt x="2467" y="0"/>
                    <a:pt x="-10975" y="31855"/>
                    <a:pt x="12709" y="31855"/>
                  </a:cubicBezTo>
                  <a:cubicBezTo>
                    <a:pt x="30634" y="32492"/>
                    <a:pt x="44076" y="0"/>
                    <a:pt x="20391"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69" name="Google Shape;669;p12"/>
            <p:cNvSpPr/>
            <p:nvPr/>
          </p:nvSpPr>
          <p:spPr>
            <a:xfrm>
              <a:off x="5631010" y="-1194120"/>
              <a:ext cx="480" cy="283"/>
            </a:xfrm>
            <a:custGeom>
              <a:rect b="b" l="l" r="r" t="t"/>
              <a:pathLst>
                <a:path extrusionOk="0" h="283" w="480">
                  <a:moveTo>
                    <a:pt x="0" y="0"/>
                  </a:moveTo>
                  <a:cubicBezTo>
                    <a:pt x="640" y="0"/>
                    <a:pt x="640" y="637"/>
                    <a:pt x="0" y="0"/>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70" name="Google Shape;670;p12"/>
            <p:cNvSpPr/>
            <p:nvPr/>
          </p:nvSpPr>
          <p:spPr>
            <a:xfrm>
              <a:off x="6649531" y="-832890"/>
              <a:ext cx="29047" cy="22935"/>
            </a:xfrm>
            <a:custGeom>
              <a:rect b="b" l="l" r="r" t="t"/>
              <a:pathLst>
                <a:path extrusionOk="0" h="22935" w="29047">
                  <a:moveTo>
                    <a:pt x="7622" y="0"/>
                  </a:moveTo>
                  <a:cubicBezTo>
                    <a:pt x="-11582" y="0"/>
                    <a:pt x="10183" y="22935"/>
                    <a:pt x="21705" y="22935"/>
                  </a:cubicBezTo>
                  <a:cubicBezTo>
                    <a:pt x="40269" y="22935"/>
                    <a:pt x="19145" y="0"/>
                    <a:pt x="7622"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71" name="Google Shape;671;p12"/>
            <p:cNvSpPr/>
            <p:nvPr/>
          </p:nvSpPr>
          <p:spPr>
            <a:xfrm>
              <a:off x="6602697" y="-859648"/>
              <a:ext cx="17837" cy="24209"/>
            </a:xfrm>
            <a:custGeom>
              <a:rect b="b" l="l" r="r" t="t"/>
              <a:pathLst>
                <a:path extrusionOk="0" h="24209" w="17837">
                  <a:moveTo>
                    <a:pt x="6446" y="0"/>
                  </a:moveTo>
                  <a:cubicBezTo>
                    <a:pt x="-4437" y="0"/>
                    <a:pt x="-596" y="24209"/>
                    <a:pt x="10927" y="24209"/>
                  </a:cubicBezTo>
                  <a:cubicBezTo>
                    <a:pt x="22449" y="24209"/>
                    <a:pt x="18608" y="0"/>
                    <a:pt x="6446"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72" name="Google Shape;672;p12"/>
            <p:cNvSpPr/>
            <p:nvPr/>
          </p:nvSpPr>
          <p:spPr>
            <a:xfrm>
              <a:off x="6609988" y="-967316"/>
              <a:ext cx="51720" cy="62434"/>
            </a:xfrm>
            <a:custGeom>
              <a:rect b="b" l="l" r="r" t="t"/>
              <a:pathLst>
                <a:path extrusionOk="0" h="62434" w="51720">
                  <a:moveTo>
                    <a:pt x="18358" y="0"/>
                  </a:moveTo>
                  <a:cubicBezTo>
                    <a:pt x="-15569" y="0"/>
                    <a:pt x="2355" y="62435"/>
                    <a:pt x="33082" y="62435"/>
                  </a:cubicBezTo>
                  <a:cubicBezTo>
                    <a:pt x="67649" y="62435"/>
                    <a:pt x="49085" y="0"/>
                    <a:pt x="18358"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73" name="Google Shape;673;p12"/>
            <p:cNvSpPr/>
            <p:nvPr/>
          </p:nvSpPr>
          <p:spPr>
            <a:xfrm>
              <a:off x="6747567" y="-832253"/>
              <a:ext cx="42010" cy="33765"/>
            </a:xfrm>
            <a:custGeom>
              <a:rect b="b" l="l" r="r" t="t"/>
              <a:pathLst>
                <a:path extrusionOk="0" h="33765" w="42010">
                  <a:moveTo>
                    <a:pt x="35693" y="0"/>
                  </a:moveTo>
                  <a:cubicBezTo>
                    <a:pt x="20970" y="0"/>
                    <a:pt x="-14238" y="33766"/>
                    <a:pt x="6247" y="33766"/>
                  </a:cubicBezTo>
                  <a:cubicBezTo>
                    <a:pt x="21610" y="33766"/>
                    <a:pt x="56177" y="0"/>
                    <a:pt x="35693"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74" name="Google Shape;674;p12"/>
            <p:cNvSpPr/>
            <p:nvPr/>
          </p:nvSpPr>
          <p:spPr>
            <a:xfrm>
              <a:off x="6143700" y="-981332"/>
              <a:ext cx="19265" cy="19112"/>
            </a:xfrm>
            <a:custGeom>
              <a:rect b="b" l="l" r="r" t="t"/>
              <a:pathLst>
                <a:path extrusionOk="0" h="19112" w="19265">
                  <a:moveTo>
                    <a:pt x="9663" y="19113"/>
                  </a:moveTo>
                  <a:cubicBezTo>
                    <a:pt x="14784" y="19113"/>
                    <a:pt x="19265" y="14653"/>
                    <a:pt x="19265" y="9556"/>
                  </a:cubicBezTo>
                  <a:cubicBezTo>
                    <a:pt x="19265" y="4460"/>
                    <a:pt x="14784" y="0"/>
                    <a:pt x="9663" y="0"/>
                  </a:cubicBezTo>
                  <a:cubicBezTo>
                    <a:pt x="4542" y="0"/>
                    <a:pt x="61" y="4460"/>
                    <a:pt x="61" y="9556"/>
                  </a:cubicBezTo>
                  <a:cubicBezTo>
                    <a:pt x="-579" y="14653"/>
                    <a:pt x="3902" y="19113"/>
                    <a:pt x="9663"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75" name="Google Shape;675;p12"/>
            <p:cNvSpPr/>
            <p:nvPr/>
          </p:nvSpPr>
          <p:spPr>
            <a:xfrm>
              <a:off x="3937203" y="-1101742"/>
              <a:ext cx="19204" cy="19112"/>
            </a:xfrm>
            <a:custGeom>
              <a:rect b="b" l="l" r="r" t="t"/>
              <a:pathLst>
                <a:path extrusionOk="0" h="19112" w="19204">
                  <a:moveTo>
                    <a:pt x="9602" y="19113"/>
                  </a:moveTo>
                  <a:cubicBezTo>
                    <a:pt x="14723" y="19113"/>
                    <a:pt x="19204" y="14653"/>
                    <a:pt x="19204" y="9556"/>
                  </a:cubicBezTo>
                  <a:cubicBezTo>
                    <a:pt x="19204" y="4460"/>
                    <a:pt x="14723" y="0"/>
                    <a:pt x="9602" y="0"/>
                  </a:cubicBezTo>
                  <a:cubicBezTo>
                    <a:pt x="4481" y="0"/>
                    <a:pt x="0" y="4460"/>
                    <a:pt x="0" y="9556"/>
                  </a:cubicBezTo>
                  <a:cubicBezTo>
                    <a:pt x="0" y="14653"/>
                    <a:pt x="448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76" name="Google Shape;676;p12"/>
            <p:cNvSpPr/>
            <p:nvPr/>
          </p:nvSpPr>
          <p:spPr>
            <a:xfrm>
              <a:off x="6339644" y="-920171"/>
              <a:ext cx="19204" cy="19112"/>
            </a:xfrm>
            <a:custGeom>
              <a:rect b="b" l="l" r="r" t="t"/>
              <a:pathLst>
                <a:path extrusionOk="0" h="19112" w="19204">
                  <a:moveTo>
                    <a:pt x="9602" y="19113"/>
                  </a:moveTo>
                  <a:cubicBezTo>
                    <a:pt x="14723" y="19113"/>
                    <a:pt x="19204" y="14653"/>
                    <a:pt x="19204" y="9556"/>
                  </a:cubicBezTo>
                  <a:cubicBezTo>
                    <a:pt x="19204" y="4460"/>
                    <a:pt x="14723" y="0"/>
                    <a:pt x="9602" y="0"/>
                  </a:cubicBezTo>
                  <a:cubicBezTo>
                    <a:pt x="4481" y="0"/>
                    <a:pt x="0" y="4460"/>
                    <a:pt x="0" y="9556"/>
                  </a:cubicBezTo>
                  <a:cubicBezTo>
                    <a:pt x="0" y="14653"/>
                    <a:pt x="384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77" name="Google Shape;677;p12"/>
            <p:cNvSpPr/>
            <p:nvPr/>
          </p:nvSpPr>
          <p:spPr>
            <a:xfrm>
              <a:off x="4022475" y="-1135375"/>
              <a:ext cx="18937" cy="18847"/>
            </a:xfrm>
            <a:custGeom>
              <a:rect b="b" l="l" r="r" t="t"/>
              <a:pathLst>
                <a:path extrusionOk="0" h="18847" w="18937">
                  <a:moveTo>
                    <a:pt x="1147" y="13883"/>
                  </a:moveTo>
                  <a:cubicBezTo>
                    <a:pt x="3707" y="18343"/>
                    <a:pt x="9469" y="20254"/>
                    <a:pt x="13950" y="17706"/>
                  </a:cubicBezTo>
                  <a:cubicBezTo>
                    <a:pt x="18431" y="15157"/>
                    <a:pt x="20351" y="9424"/>
                    <a:pt x="17790" y="4964"/>
                  </a:cubicBezTo>
                  <a:cubicBezTo>
                    <a:pt x="15230" y="504"/>
                    <a:pt x="9469" y="-1407"/>
                    <a:pt x="4988" y="1141"/>
                  </a:cubicBezTo>
                  <a:cubicBezTo>
                    <a:pt x="507" y="3053"/>
                    <a:pt x="-1414" y="8786"/>
                    <a:pt x="1147" y="1388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78" name="Google Shape;678;p12"/>
            <p:cNvSpPr/>
            <p:nvPr/>
          </p:nvSpPr>
          <p:spPr>
            <a:xfrm>
              <a:off x="3814296" y="-1081355"/>
              <a:ext cx="19204" cy="19112"/>
            </a:xfrm>
            <a:custGeom>
              <a:rect b="b" l="l" r="r" t="t"/>
              <a:pathLst>
                <a:path extrusionOk="0" h="19112" w="19204">
                  <a:moveTo>
                    <a:pt x="9602" y="19113"/>
                  </a:moveTo>
                  <a:cubicBezTo>
                    <a:pt x="14723" y="19113"/>
                    <a:pt x="19204" y="14653"/>
                    <a:pt x="19204" y="9556"/>
                  </a:cubicBezTo>
                  <a:cubicBezTo>
                    <a:pt x="19204" y="4460"/>
                    <a:pt x="14723" y="0"/>
                    <a:pt x="9602" y="0"/>
                  </a:cubicBezTo>
                  <a:cubicBezTo>
                    <a:pt x="4481" y="0"/>
                    <a:pt x="0" y="4460"/>
                    <a:pt x="0" y="9556"/>
                  </a:cubicBezTo>
                  <a:cubicBezTo>
                    <a:pt x="0" y="14653"/>
                    <a:pt x="448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79" name="Google Shape;679;p12"/>
            <p:cNvSpPr/>
            <p:nvPr/>
          </p:nvSpPr>
          <p:spPr>
            <a:xfrm>
              <a:off x="6265327" y="-898510"/>
              <a:ext cx="19265" cy="19112"/>
            </a:xfrm>
            <a:custGeom>
              <a:rect b="b" l="l" r="r" t="t"/>
              <a:pathLst>
                <a:path extrusionOk="0" h="19112" w="19265">
                  <a:moveTo>
                    <a:pt x="9663" y="19113"/>
                  </a:moveTo>
                  <a:cubicBezTo>
                    <a:pt x="14784" y="19113"/>
                    <a:pt x="19265" y="14653"/>
                    <a:pt x="19265" y="9556"/>
                  </a:cubicBezTo>
                  <a:cubicBezTo>
                    <a:pt x="19265" y="4460"/>
                    <a:pt x="14784" y="0"/>
                    <a:pt x="9663" y="0"/>
                  </a:cubicBezTo>
                  <a:cubicBezTo>
                    <a:pt x="4542" y="0"/>
                    <a:pt x="61" y="4460"/>
                    <a:pt x="61" y="9556"/>
                  </a:cubicBezTo>
                  <a:cubicBezTo>
                    <a:pt x="-579" y="14653"/>
                    <a:pt x="3902" y="19113"/>
                    <a:pt x="9663"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80" name="Google Shape;680;p12"/>
            <p:cNvSpPr/>
            <p:nvPr/>
          </p:nvSpPr>
          <p:spPr>
            <a:xfrm>
              <a:off x="6020855" y="-972413"/>
              <a:ext cx="19204" cy="19112"/>
            </a:xfrm>
            <a:custGeom>
              <a:rect b="b" l="l" r="r" t="t"/>
              <a:pathLst>
                <a:path extrusionOk="0" h="19112" w="19204">
                  <a:moveTo>
                    <a:pt x="9602" y="19113"/>
                  </a:moveTo>
                  <a:cubicBezTo>
                    <a:pt x="14723" y="19113"/>
                    <a:pt x="19204" y="14653"/>
                    <a:pt x="19204" y="9556"/>
                  </a:cubicBezTo>
                  <a:cubicBezTo>
                    <a:pt x="19204" y="4460"/>
                    <a:pt x="14723" y="0"/>
                    <a:pt x="9602" y="0"/>
                  </a:cubicBezTo>
                  <a:cubicBezTo>
                    <a:pt x="4481" y="0"/>
                    <a:pt x="0" y="4460"/>
                    <a:pt x="0" y="9556"/>
                  </a:cubicBezTo>
                  <a:cubicBezTo>
                    <a:pt x="0" y="14653"/>
                    <a:pt x="448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81" name="Google Shape;681;p12"/>
            <p:cNvSpPr/>
            <p:nvPr/>
          </p:nvSpPr>
          <p:spPr>
            <a:xfrm>
              <a:off x="6124557" y="-874938"/>
              <a:ext cx="19204" cy="19112"/>
            </a:xfrm>
            <a:custGeom>
              <a:rect b="b" l="l" r="r" t="t"/>
              <a:pathLst>
                <a:path extrusionOk="0" h="19112" w="19204">
                  <a:moveTo>
                    <a:pt x="9602" y="19113"/>
                  </a:moveTo>
                  <a:cubicBezTo>
                    <a:pt x="14723" y="19113"/>
                    <a:pt x="19204" y="14653"/>
                    <a:pt x="19204" y="9556"/>
                  </a:cubicBezTo>
                  <a:cubicBezTo>
                    <a:pt x="19204" y="4460"/>
                    <a:pt x="14723" y="0"/>
                    <a:pt x="9602" y="0"/>
                  </a:cubicBezTo>
                  <a:cubicBezTo>
                    <a:pt x="4481" y="0"/>
                    <a:pt x="0" y="4460"/>
                    <a:pt x="0" y="9556"/>
                  </a:cubicBezTo>
                  <a:cubicBezTo>
                    <a:pt x="0" y="14653"/>
                    <a:pt x="448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82" name="Google Shape;682;p12"/>
            <p:cNvSpPr/>
            <p:nvPr/>
          </p:nvSpPr>
          <p:spPr>
            <a:xfrm>
              <a:off x="5093293" y="-925268"/>
              <a:ext cx="19204" cy="19112"/>
            </a:xfrm>
            <a:custGeom>
              <a:rect b="b" l="l" r="r" t="t"/>
              <a:pathLst>
                <a:path extrusionOk="0" h="19112" w="19204">
                  <a:moveTo>
                    <a:pt x="9602" y="19113"/>
                  </a:moveTo>
                  <a:cubicBezTo>
                    <a:pt x="14723" y="19113"/>
                    <a:pt x="19204" y="14653"/>
                    <a:pt x="19204" y="9556"/>
                  </a:cubicBezTo>
                  <a:cubicBezTo>
                    <a:pt x="19204" y="4460"/>
                    <a:pt x="14723" y="0"/>
                    <a:pt x="9602" y="0"/>
                  </a:cubicBezTo>
                  <a:cubicBezTo>
                    <a:pt x="4481" y="0"/>
                    <a:pt x="0" y="4460"/>
                    <a:pt x="0" y="9556"/>
                  </a:cubicBezTo>
                  <a:cubicBezTo>
                    <a:pt x="0" y="14653"/>
                    <a:pt x="384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83" name="Google Shape;683;p12"/>
            <p:cNvSpPr/>
            <p:nvPr/>
          </p:nvSpPr>
          <p:spPr>
            <a:xfrm>
              <a:off x="5165568" y="-1000445"/>
              <a:ext cx="19265" cy="19112"/>
            </a:xfrm>
            <a:custGeom>
              <a:rect b="b" l="l" r="r" t="t"/>
              <a:pathLst>
                <a:path extrusionOk="0" h="19112" w="19265">
                  <a:moveTo>
                    <a:pt x="9663" y="19113"/>
                  </a:moveTo>
                  <a:cubicBezTo>
                    <a:pt x="14784" y="19113"/>
                    <a:pt x="19265" y="14653"/>
                    <a:pt x="19265" y="9556"/>
                  </a:cubicBezTo>
                  <a:cubicBezTo>
                    <a:pt x="19265" y="4460"/>
                    <a:pt x="14784" y="0"/>
                    <a:pt x="9663" y="0"/>
                  </a:cubicBezTo>
                  <a:cubicBezTo>
                    <a:pt x="4542" y="0"/>
                    <a:pt x="61" y="4460"/>
                    <a:pt x="61" y="9556"/>
                  </a:cubicBezTo>
                  <a:cubicBezTo>
                    <a:pt x="-579" y="14653"/>
                    <a:pt x="3902" y="19113"/>
                    <a:pt x="9663"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84" name="Google Shape;684;p12"/>
            <p:cNvSpPr/>
            <p:nvPr/>
          </p:nvSpPr>
          <p:spPr>
            <a:xfrm>
              <a:off x="5953640" y="-974324"/>
              <a:ext cx="19204" cy="19112"/>
            </a:xfrm>
            <a:custGeom>
              <a:rect b="b" l="l" r="r" t="t"/>
              <a:pathLst>
                <a:path extrusionOk="0" h="19112" w="19204">
                  <a:moveTo>
                    <a:pt x="9602" y="19113"/>
                  </a:moveTo>
                  <a:cubicBezTo>
                    <a:pt x="14723" y="19113"/>
                    <a:pt x="19204" y="14653"/>
                    <a:pt x="19204" y="9556"/>
                  </a:cubicBezTo>
                  <a:cubicBezTo>
                    <a:pt x="19204" y="4460"/>
                    <a:pt x="14723" y="0"/>
                    <a:pt x="9602" y="0"/>
                  </a:cubicBezTo>
                  <a:cubicBezTo>
                    <a:pt x="4481" y="0"/>
                    <a:pt x="0" y="4460"/>
                    <a:pt x="0" y="9556"/>
                  </a:cubicBezTo>
                  <a:cubicBezTo>
                    <a:pt x="0" y="14653"/>
                    <a:pt x="448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85" name="Google Shape;685;p12"/>
            <p:cNvSpPr/>
            <p:nvPr/>
          </p:nvSpPr>
          <p:spPr>
            <a:xfrm>
              <a:off x="5114418" y="-957760"/>
              <a:ext cx="19204" cy="19112"/>
            </a:xfrm>
            <a:custGeom>
              <a:rect b="b" l="l" r="r" t="t"/>
              <a:pathLst>
                <a:path extrusionOk="0" h="19112" w="19204">
                  <a:moveTo>
                    <a:pt x="9602" y="19113"/>
                  </a:moveTo>
                  <a:cubicBezTo>
                    <a:pt x="14723" y="19113"/>
                    <a:pt x="19204" y="14653"/>
                    <a:pt x="19204" y="9556"/>
                  </a:cubicBezTo>
                  <a:cubicBezTo>
                    <a:pt x="19204" y="4460"/>
                    <a:pt x="14723" y="0"/>
                    <a:pt x="9602" y="0"/>
                  </a:cubicBezTo>
                  <a:cubicBezTo>
                    <a:pt x="4481" y="0"/>
                    <a:pt x="0" y="4460"/>
                    <a:pt x="0" y="9556"/>
                  </a:cubicBezTo>
                  <a:cubicBezTo>
                    <a:pt x="0" y="14653"/>
                    <a:pt x="384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86" name="Google Shape;686;p12"/>
            <p:cNvSpPr/>
            <p:nvPr/>
          </p:nvSpPr>
          <p:spPr>
            <a:xfrm>
              <a:off x="3966588" y="-1144427"/>
              <a:ext cx="19265" cy="19112"/>
            </a:xfrm>
            <a:custGeom>
              <a:rect b="b" l="l" r="r" t="t"/>
              <a:pathLst>
                <a:path extrusionOk="0" h="19112" w="19265">
                  <a:moveTo>
                    <a:pt x="9663" y="19113"/>
                  </a:moveTo>
                  <a:cubicBezTo>
                    <a:pt x="14784" y="19113"/>
                    <a:pt x="19265" y="14653"/>
                    <a:pt x="19265" y="9556"/>
                  </a:cubicBezTo>
                  <a:cubicBezTo>
                    <a:pt x="19265" y="4460"/>
                    <a:pt x="14784" y="0"/>
                    <a:pt x="9663" y="0"/>
                  </a:cubicBezTo>
                  <a:cubicBezTo>
                    <a:pt x="4542" y="0"/>
                    <a:pt x="61" y="4460"/>
                    <a:pt x="61" y="9556"/>
                  </a:cubicBezTo>
                  <a:cubicBezTo>
                    <a:pt x="-579" y="15290"/>
                    <a:pt x="3902" y="19113"/>
                    <a:pt x="9663"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87" name="Google Shape;687;p12"/>
            <p:cNvSpPr/>
            <p:nvPr/>
          </p:nvSpPr>
          <p:spPr>
            <a:xfrm>
              <a:off x="6184730" y="-897873"/>
              <a:ext cx="19204" cy="19112"/>
            </a:xfrm>
            <a:custGeom>
              <a:rect b="b" l="l" r="r" t="t"/>
              <a:pathLst>
                <a:path extrusionOk="0" h="19112" w="19204">
                  <a:moveTo>
                    <a:pt x="9602" y="19113"/>
                  </a:moveTo>
                  <a:cubicBezTo>
                    <a:pt x="14723" y="19113"/>
                    <a:pt x="19204" y="14653"/>
                    <a:pt x="19204" y="9556"/>
                  </a:cubicBezTo>
                  <a:cubicBezTo>
                    <a:pt x="19204" y="4460"/>
                    <a:pt x="14723" y="0"/>
                    <a:pt x="9602" y="0"/>
                  </a:cubicBezTo>
                  <a:cubicBezTo>
                    <a:pt x="4481" y="0"/>
                    <a:pt x="0" y="4460"/>
                    <a:pt x="0" y="9556"/>
                  </a:cubicBezTo>
                  <a:cubicBezTo>
                    <a:pt x="0" y="15290"/>
                    <a:pt x="448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88" name="Google Shape;688;p12"/>
            <p:cNvSpPr/>
            <p:nvPr/>
          </p:nvSpPr>
          <p:spPr>
            <a:xfrm>
              <a:off x="4704586" y="-1051614"/>
              <a:ext cx="34212" cy="37152"/>
            </a:xfrm>
            <a:custGeom>
              <a:rect b="b" l="l" r="r" t="t"/>
              <a:pathLst>
                <a:path extrusionOk="0" h="37152" w="34212">
                  <a:moveTo>
                    <a:pt x="25749" y="839"/>
                  </a:moveTo>
                  <a:cubicBezTo>
                    <a:pt x="25109" y="839"/>
                    <a:pt x="25109" y="1476"/>
                    <a:pt x="24469" y="1476"/>
                  </a:cubicBezTo>
                  <a:cubicBezTo>
                    <a:pt x="22548" y="839"/>
                    <a:pt x="19988" y="202"/>
                    <a:pt x="17427" y="202"/>
                  </a:cubicBezTo>
                  <a:cubicBezTo>
                    <a:pt x="14227" y="202"/>
                    <a:pt x="10386" y="3387"/>
                    <a:pt x="8465" y="5935"/>
                  </a:cubicBezTo>
                  <a:cubicBezTo>
                    <a:pt x="5265" y="9758"/>
                    <a:pt x="2704" y="14218"/>
                    <a:pt x="1424" y="18677"/>
                  </a:cubicBezTo>
                  <a:cubicBezTo>
                    <a:pt x="-497" y="23774"/>
                    <a:pt x="-1777" y="34605"/>
                    <a:pt x="6545" y="35242"/>
                  </a:cubicBezTo>
                  <a:cubicBezTo>
                    <a:pt x="5265" y="35242"/>
                    <a:pt x="5265" y="35242"/>
                    <a:pt x="6545" y="35242"/>
                  </a:cubicBezTo>
                  <a:cubicBezTo>
                    <a:pt x="7185" y="35242"/>
                    <a:pt x="8465" y="35879"/>
                    <a:pt x="9105" y="35879"/>
                  </a:cubicBezTo>
                  <a:cubicBezTo>
                    <a:pt x="11026" y="36516"/>
                    <a:pt x="13587" y="37153"/>
                    <a:pt x="15507" y="37153"/>
                  </a:cubicBezTo>
                  <a:cubicBezTo>
                    <a:pt x="25749" y="35879"/>
                    <a:pt x="32151" y="21226"/>
                    <a:pt x="33431" y="12306"/>
                  </a:cubicBezTo>
                  <a:cubicBezTo>
                    <a:pt x="35351" y="7210"/>
                    <a:pt x="34071" y="-2984"/>
                    <a:pt x="25749" y="839"/>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89" name="Google Shape;689;p12"/>
            <p:cNvSpPr/>
            <p:nvPr/>
          </p:nvSpPr>
          <p:spPr>
            <a:xfrm>
              <a:off x="4792565" y="-1062880"/>
              <a:ext cx="39625" cy="31217"/>
            </a:xfrm>
            <a:custGeom>
              <a:rect b="b" l="l" r="r" t="t"/>
              <a:pathLst>
                <a:path extrusionOk="0" h="31217" w="39625">
                  <a:moveTo>
                    <a:pt x="17787" y="0"/>
                  </a:moveTo>
                  <a:cubicBezTo>
                    <a:pt x="-10379" y="0"/>
                    <a:pt x="-2057" y="31217"/>
                    <a:pt x="21628" y="31217"/>
                  </a:cubicBezTo>
                  <a:cubicBezTo>
                    <a:pt x="49794" y="31217"/>
                    <a:pt x="42112" y="0"/>
                    <a:pt x="17787"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90" name="Google Shape;690;p12"/>
            <p:cNvSpPr/>
            <p:nvPr/>
          </p:nvSpPr>
          <p:spPr>
            <a:xfrm>
              <a:off x="6456285" y="-893923"/>
              <a:ext cx="18867" cy="30218"/>
            </a:xfrm>
            <a:custGeom>
              <a:rect b="b" l="l" r="r" t="t"/>
              <a:pathLst>
                <a:path extrusionOk="0" h="30218" w="18867">
                  <a:moveTo>
                    <a:pt x="9466" y="510"/>
                  </a:moveTo>
                  <a:cubicBezTo>
                    <a:pt x="6266" y="1784"/>
                    <a:pt x="4985" y="3695"/>
                    <a:pt x="3065" y="6244"/>
                  </a:cubicBezTo>
                  <a:cubicBezTo>
                    <a:pt x="-776" y="11340"/>
                    <a:pt x="-776" y="20897"/>
                    <a:pt x="1785" y="25994"/>
                  </a:cubicBezTo>
                  <a:cubicBezTo>
                    <a:pt x="4345" y="31727"/>
                    <a:pt x="8826" y="31090"/>
                    <a:pt x="12667" y="27268"/>
                  </a:cubicBezTo>
                  <a:cubicBezTo>
                    <a:pt x="22269" y="22171"/>
                    <a:pt x="20349" y="-3950"/>
                    <a:pt x="9466" y="51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91" name="Google Shape;691;p12"/>
            <p:cNvSpPr/>
            <p:nvPr/>
          </p:nvSpPr>
          <p:spPr>
            <a:xfrm>
              <a:off x="6078628" y="-946929"/>
              <a:ext cx="24808" cy="24846"/>
            </a:xfrm>
            <a:custGeom>
              <a:rect b="b" l="l" r="r" t="t"/>
              <a:pathLst>
                <a:path extrusionOk="0" h="24846" w="24808">
                  <a:moveTo>
                    <a:pt x="17123" y="0"/>
                  </a:moveTo>
                  <a:lnTo>
                    <a:pt x="13282" y="0"/>
                  </a:lnTo>
                  <a:cubicBezTo>
                    <a:pt x="2399" y="0"/>
                    <a:pt x="-7203" y="24847"/>
                    <a:pt x="7521" y="24847"/>
                  </a:cubicBezTo>
                  <a:lnTo>
                    <a:pt x="11361" y="24847"/>
                  </a:lnTo>
                  <a:cubicBezTo>
                    <a:pt x="22884" y="24847"/>
                    <a:pt x="31846" y="0"/>
                    <a:pt x="17123"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92" name="Google Shape;692;p12"/>
            <p:cNvSpPr/>
            <p:nvPr/>
          </p:nvSpPr>
          <p:spPr>
            <a:xfrm>
              <a:off x="6120338" y="-1056604"/>
              <a:ext cx="30581" cy="22970"/>
            </a:xfrm>
            <a:custGeom>
              <a:rect b="b" l="l" r="r" t="t"/>
              <a:pathLst>
                <a:path extrusionOk="0" h="22970" w="30581">
                  <a:moveTo>
                    <a:pt x="17022" y="95"/>
                  </a:moveTo>
                  <a:cubicBezTo>
                    <a:pt x="11261" y="-542"/>
                    <a:pt x="3579" y="2006"/>
                    <a:pt x="2299" y="8377"/>
                  </a:cubicBezTo>
                  <a:cubicBezTo>
                    <a:pt x="2299" y="6466"/>
                    <a:pt x="1659" y="9651"/>
                    <a:pt x="2299" y="8377"/>
                  </a:cubicBezTo>
                  <a:cubicBezTo>
                    <a:pt x="-7943" y="19845"/>
                    <a:pt x="18943" y="28127"/>
                    <a:pt x="25984" y="19208"/>
                  </a:cubicBezTo>
                  <a:cubicBezTo>
                    <a:pt x="28545" y="16022"/>
                    <a:pt x="29825" y="13474"/>
                    <a:pt x="30465" y="9651"/>
                  </a:cubicBezTo>
                  <a:cubicBezTo>
                    <a:pt x="31746" y="3917"/>
                    <a:pt x="22144" y="732"/>
                    <a:pt x="17022" y="95"/>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93" name="Google Shape;693;p12"/>
            <p:cNvSpPr/>
            <p:nvPr/>
          </p:nvSpPr>
          <p:spPr>
            <a:xfrm>
              <a:off x="6140561" y="-866019"/>
              <a:ext cx="6401" cy="6370"/>
            </a:xfrm>
            <a:custGeom>
              <a:rect b="b" l="l" r="r" t="t"/>
              <a:pathLst>
                <a:path extrusionOk="0" h="6370" w="6401">
                  <a:moveTo>
                    <a:pt x="0" y="0"/>
                  </a:moveTo>
                  <a:cubicBezTo>
                    <a:pt x="0" y="0"/>
                    <a:pt x="0" y="0"/>
                    <a:pt x="0" y="0"/>
                  </a:cubicBezTo>
                  <a:cubicBezTo>
                    <a:pt x="0" y="0"/>
                    <a:pt x="0" y="0"/>
                    <a:pt x="0"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94" name="Google Shape;694;p12"/>
            <p:cNvSpPr/>
            <p:nvPr/>
          </p:nvSpPr>
          <p:spPr>
            <a:xfrm>
              <a:off x="6175036" y="-988977"/>
              <a:ext cx="35299" cy="37588"/>
            </a:xfrm>
            <a:custGeom>
              <a:rect b="b" l="l" r="r" t="t"/>
              <a:pathLst>
                <a:path extrusionOk="0" h="37588" w="35299">
                  <a:moveTo>
                    <a:pt x="35300" y="0"/>
                  </a:moveTo>
                  <a:cubicBezTo>
                    <a:pt x="18656" y="0"/>
                    <a:pt x="-15271" y="37588"/>
                    <a:pt x="7774" y="37588"/>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95" name="Google Shape;695;p12"/>
            <p:cNvSpPr/>
            <p:nvPr/>
          </p:nvSpPr>
          <p:spPr>
            <a:xfrm>
              <a:off x="4913098" y="-1157806"/>
              <a:ext cx="46913" cy="32500"/>
            </a:xfrm>
            <a:custGeom>
              <a:rect b="b" l="l" r="r" t="t"/>
              <a:pathLst>
                <a:path extrusionOk="0" h="32500" w="46913">
                  <a:moveTo>
                    <a:pt x="19521" y="0"/>
                  </a:moveTo>
                  <a:cubicBezTo>
                    <a:pt x="-14407" y="0"/>
                    <a:pt x="956" y="32492"/>
                    <a:pt x="27202" y="32492"/>
                  </a:cubicBezTo>
                  <a:cubicBezTo>
                    <a:pt x="61130" y="33129"/>
                    <a:pt x="46406" y="0"/>
                    <a:pt x="19521"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96" name="Google Shape;696;p12"/>
            <p:cNvSpPr/>
            <p:nvPr/>
          </p:nvSpPr>
          <p:spPr>
            <a:xfrm>
              <a:off x="4652308" y="-964768"/>
              <a:ext cx="20821" cy="29943"/>
            </a:xfrm>
            <a:custGeom>
              <a:rect b="b" l="l" r="r" t="t"/>
              <a:pathLst>
                <a:path extrusionOk="0" h="29943" w="20821">
                  <a:moveTo>
                    <a:pt x="10813" y="0"/>
                  </a:moveTo>
                  <a:cubicBezTo>
                    <a:pt x="-1350" y="0"/>
                    <a:pt x="-5191" y="29943"/>
                    <a:pt x="9532" y="29943"/>
                  </a:cubicBezTo>
                  <a:cubicBezTo>
                    <a:pt x="22335" y="29943"/>
                    <a:pt x="26176" y="0"/>
                    <a:pt x="10813"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97" name="Google Shape;697;p12"/>
            <p:cNvSpPr/>
            <p:nvPr/>
          </p:nvSpPr>
          <p:spPr>
            <a:xfrm>
              <a:off x="6666810" y="-801672"/>
              <a:ext cx="42137" cy="28032"/>
            </a:xfrm>
            <a:custGeom>
              <a:rect b="b" l="l" r="r" t="t"/>
              <a:pathLst>
                <a:path extrusionOk="0" h="28032" w="42137">
                  <a:moveTo>
                    <a:pt x="28750" y="0"/>
                  </a:moveTo>
                  <a:cubicBezTo>
                    <a:pt x="10827" y="0"/>
                    <a:pt x="-16699" y="28032"/>
                    <a:pt x="13387" y="28032"/>
                  </a:cubicBezTo>
                  <a:cubicBezTo>
                    <a:pt x="31311" y="27395"/>
                    <a:pt x="58837" y="0"/>
                    <a:pt x="28750"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98" name="Google Shape;698;p12"/>
            <p:cNvSpPr/>
            <p:nvPr/>
          </p:nvSpPr>
          <p:spPr>
            <a:xfrm>
              <a:off x="6056963" y="-1218330"/>
              <a:ext cx="36082" cy="38862"/>
            </a:xfrm>
            <a:custGeom>
              <a:rect b="b" l="l" r="r" t="t"/>
              <a:pathLst>
                <a:path extrusionOk="0" h="38862" w="36082">
                  <a:moveTo>
                    <a:pt x="9341" y="0"/>
                  </a:moveTo>
                  <a:cubicBezTo>
                    <a:pt x="-13704" y="0"/>
                    <a:pt x="11262" y="38863"/>
                    <a:pt x="26625" y="38863"/>
                  </a:cubicBezTo>
                  <a:cubicBezTo>
                    <a:pt x="49670" y="38863"/>
                    <a:pt x="25345" y="0"/>
                    <a:pt x="9341"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699" name="Google Shape;699;p12"/>
            <p:cNvSpPr/>
            <p:nvPr/>
          </p:nvSpPr>
          <p:spPr>
            <a:xfrm>
              <a:off x="6182810" y="-988977"/>
              <a:ext cx="35300" cy="37588"/>
            </a:xfrm>
            <a:custGeom>
              <a:rect b="b" l="l" r="r" t="t"/>
              <a:pathLst>
                <a:path extrusionOk="0" h="37588" w="35300">
                  <a:moveTo>
                    <a:pt x="0" y="37588"/>
                  </a:moveTo>
                  <a:cubicBezTo>
                    <a:pt x="16643" y="37588"/>
                    <a:pt x="50571" y="0"/>
                    <a:pt x="27526" y="0"/>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00" name="Google Shape;700;p12"/>
            <p:cNvSpPr/>
            <p:nvPr/>
          </p:nvSpPr>
          <p:spPr>
            <a:xfrm>
              <a:off x="3827155" y="-1125952"/>
              <a:ext cx="42137" cy="28032"/>
            </a:xfrm>
            <a:custGeom>
              <a:rect b="b" l="l" r="r" t="t"/>
              <a:pathLst>
                <a:path extrusionOk="0" h="28032" w="42137">
                  <a:moveTo>
                    <a:pt x="28751" y="0"/>
                  </a:moveTo>
                  <a:cubicBezTo>
                    <a:pt x="10827" y="0"/>
                    <a:pt x="-16699" y="28032"/>
                    <a:pt x="13387" y="28032"/>
                  </a:cubicBezTo>
                  <a:cubicBezTo>
                    <a:pt x="31311" y="28032"/>
                    <a:pt x="58837" y="0"/>
                    <a:pt x="28751"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01" name="Google Shape;701;p12"/>
            <p:cNvSpPr/>
            <p:nvPr/>
          </p:nvSpPr>
          <p:spPr>
            <a:xfrm>
              <a:off x="5164208" y="-875575"/>
              <a:ext cx="22579" cy="22935"/>
            </a:xfrm>
            <a:custGeom>
              <a:rect b="b" l="l" r="r" t="t"/>
              <a:pathLst>
                <a:path extrusionOk="0" h="22935" w="22579">
                  <a:moveTo>
                    <a:pt x="5262" y="0"/>
                  </a:moveTo>
                  <a:cubicBezTo>
                    <a:pt x="-8181" y="0"/>
                    <a:pt x="7182" y="22935"/>
                    <a:pt x="17424" y="22935"/>
                  </a:cubicBezTo>
                  <a:cubicBezTo>
                    <a:pt x="30867" y="22935"/>
                    <a:pt x="14864" y="0"/>
                    <a:pt x="5262"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02" name="Google Shape;702;p12"/>
            <p:cNvSpPr/>
            <p:nvPr/>
          </p:nvSpPr>
          <p:spPr>
            <a:xfrm>
              <a:off x="6380478" y="-1168637"/>
              <a:ext cx="27154" cy="36951"/>
            </a:xfrm>
            <a:custGeom>
              <a:rect b="b" l="l" r="r" t="t"/>
              <a:pathLst>
                <a:path extrusionOk="0" h="36951" w="27154">
                  <a:moveTo>
                    <a:pt x="16778" y="0"/>
                  </a:moveTo>
                  <a:cubicBezTo>
                    <a:pt x="775" y="0"/>
                    <a:pt x="-8187" y="36951"/>
                    <a:pt x="10377" y="36951"/>
                  </a:cubicBezTo>
                  <a:cubicBezTo>
                    <a:pt x="26380" y="36951"/>
                    <a:pt x="35342" y="0"/>
                    <a:pt x="16778"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03" name="Google Shape;703;p12"/>
            <p:cNvSpPr/>
            <p:nvPr/>
          </p:nvSpPr>
          <p:spPr>
            <a:xfrm>
              <a:off x="7165747" y="-1074984"/>
              <a:ext cx="46913" cy="32491"/>
            </a:xfrm>
            <a:custGeom>
              <a:rect b="b" l="l" r="r" t="t"/>
              <a:pathLst>
                <a:path extrusionOk="0" h="32491" w="46913">
                  <a:moveTo>
                    <a:pt x="19520" y="0"/>
                  </a:moveTo>
                  <a:cubicBezTo>
                    <a:pt x="-14407" y="0"/>
                    <a:pt x="957" y="32492"/>
                    <a:pt x="27202" y="32492"/>
                  </a:cubicBezTo>
                  <a:cubicBezTo>
                    <a:pt x="61129" y="32492"/>
                    <a:pt x="46406" y="0"/>
                    <a:pt x="19520"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04" name="Google Shape;704;p12"/>
            <p:cNvSpPr/>
            <p:nvPr/>
          </p:nvSpPr>
          <p:spPr>
            <a:xfrm>
              <a:off x="5202912" y="-862833"/>
              <a:ext cx="22095" cy="12104"/>
            </a:xfrm>
            <a:custGeom>
              <a:rect b="b" l="l" r="r" t="t"/>
              <a:pathLst>
                <a:path extrusionOk="0" h="12104" w="22095">
                  <a:moveTo>
                    <a:pt x="11368" y="0"/>
                  </a:moveTo>
                  <a:cubicBezTo>
                    <a:pt x="-3356" y="0"/>
                    <a:pt x="-3996" y="12105"/>
                    <a:pt x="10728" y="12105"/>
                  </a:cubicBezTo>
                  <a:cubicBezTo>
                    <a:pt x="25451" y="11468"/>
                    <a:pt x="26091" y="0"/>
                    <a:pt x="11368"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05" name="Google Shape;705;p12"/>
            <p:cNvSpPr/>
            <p:nvPr/>
          </p:nvSpPr>
          <p:spPr>
            <a:xfrm>
              <a:off x="6292901" y="-885131"/>
              <a:ext cx="16669" cy="22298"/>
            </a:xfrm>
            <a:custGeom>
              <a:rect b="b" l="l" r="r" t="t"/>
              <a:pathLst>
                <a:path extrusionOk="0" h="22298" w="16669">
                  <a:moveTo>
                    <a:pt x="7055" y="0"/>
                  </a:moveTo>
                  <a:cubicBezTo>
                    <a:pt x="-4468" y="0"/>
                    <a:pt x="-627" y="22298"/>
                    <a:pt x="9615" y="22298"/>
                  </a:cubicBezTo>
                  <a:cubicBezTo>
                    <a:pt x="21138" y="22298"/>
                    <a:pt x="17297" y="0"/>
                    <a:pt x="7055"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06" name="Google Shape;706;p12"/>
            <p:cNvSpPr/>
            <p:nvPr/>
          </p:nvSpPr>
          <p:spPr>
            <a:xfrm>
              <a:off x="3939267" y="-1053323"/>
              <a:ext cx="27632" cy="49056"/>
            </a:xfrm>
            <a:custGeom>
              <a:rect b="b" l="l" r="r" t="t"/>
              <a:pathLst>
                <a:path extrusionOk="0" h="49056" w="27632">
                  <a:moveTo>
                    <a:pt x="14580" y="0"/>
                  </a:moveTo>
                  <a:cubicBezTo>
                    <a:pt x="-3984" y="0"/>
                    <a:pt x="-5265" y="49056"/>
                    <a:pt x="13299" y="49056"/>
                  </a:cubicBezTo>
                  <a:cubicBezTo>
                    <a:pt x="31863" y="48419"/>
                    <a:pt x="32504" y="0"/>
                    <a:pt x="14580"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07" name="Google Shape;707;p12"/>
            <p:cNvSpPr/>
            <p:nvPr/>
          </p:nvSpPr>
          <p:spPr>
            <a:xfrm>
              <a:off x="6355268" y="-1056509"/>
              <a:ext cx="35966" cy="38862"/>
            </a:xfrm>
            <a:custGeom>
              <a:rect b="b" l="l" r="r" t="t"/>
              <a:pathLst>
                <a:path extrusionOk="0" h="38862" w="35966">
                  <a:moveTo>
                    <a:pt x="9341" y="0"/>
                  </a:moveTo>
                  <a:cubicBezTo>
                    <a:pt x="-13704" y="0"/>
                    <a:pt x="11262" y="38863"/>
                    <a:pt x="26625" y="38863"/>
                  </a:cubicBezTo>
                  <a:cubicBezTo>
                    <a:pt x="49670" y="38863"/>
                    <a:pt x="24705" y="0"/>
                    <a:pt x="9341"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08" name="Google Shape;708;p12"/>
            <p:cNvSpPr/>
            <p:nvPr/>
          </p:nvSpPr>
          <p:spPr>
            <a:xfrm>
              <a:off x="3965929" y="-965236"/>
              <a:ext cx="27686" cy="15589"/>
            </a:xfrm>
            <a:custGeom>
              <a:rect b="b" l="l" r="r" t="t"/>
              <a:pathLst>
                <a:path extrusionOk="0" h="15589" w="27686">
                  <a:moveTo>
                    <a:pt x="26326" y="4928"/>
                  </a:moveTo>
                  <a:cubicBezTo>
                    <a:pt x="22485" y="468"/>
                    <a:pt x="15443" y="-806"/>
                    <a:pt x="10322" y="468"/>
                  </a:cubicBezTo>
                  <a:cubicBezTo>
                    <a:pt x="9682" y="468"/>
                    <a:pt x="5201" y="1742"/>
                    <a:pt x="6481" y="1742"/>
                  </a:cubicBezTo>
                  <a:cubicBezTo>
                    <a:pt x="2641" y="3017"/>
                    <a:pt x="-2481" y="6202"/>
                    <a:pt x="1360" y="10662"/>
                  </a:cubicBezTo>
                  <a:cubicBezTo>
                    <a:pt x="5201" y="15121"/>
                    <a:pt x="12243" y="16396"/>
                    <a:pt x="17364" y="15121"/>
                  </a:cubicBezTo>
                  <a:cubicBezTo>
                    <a:pt x="18004" y="15121"/>
                    <a:pt x="22485" y="13847"/>
                    <a:pt x="21205" y="13847"/>
                  </a:cubicBezTo>
                  <a:cubicBezTo>
                    <a:pt x="25045" y="12573"/>
                    <a:pt x="30167" y="9388"/>
                    <a:pt x="26326" y="4928"/>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09" name="Google Shape;709;p12"/>
            <p:cNvSpPr/>
            <p:nvPr/>
          </p:nvSpPr>
          <p:spPr>
            <a:xfrm>
              <a:off x="3889406" y="-1203677"/>
              <a:ext cx="32220" cy="41410"/>
            </a:xfrm>
            <a:custGeom>
              <a:rect b="b" l="l" r="r" t="t"/>
              <a:pathLst>
                <a:path extrusionOk="0" h="41410" w="32220">
                  <a:moveTo>
                    <a:pt x="20912" y="0"/>
                  </a:moveTo>
                  <a:cubicBezTo>
                    <a:pt x="1707" y="0"/>
                    <a:pt x="-9815" y="41411"/>
                    <a:pt x="11309" y="41411"/>
                  </a:cubicBezTo>
                  <a:cubicBezTo>
                    <a:pt x="30514" y="41411"/>
                    <a:pt x="42036" y="0"/>
                    <a:pt x="20912"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10" name="Google Shape;710;p12"/>
            <p:cNvSpPr/>
            <p:nvPr/>
          </p:nvSpPr>
          <p:spPr>
            <a:xfrm>
              <a:off x="5170114" y="-960945"/>
              <a:ext cx="29641" cy="22311"/>
            </a:xfrm>
            <a:custGeom>
              <a:rect b="b" l="l" r="r" t="t"/>
              <a:pathLst>
                <a:path extrusionOk="0" h="22311" w="29641">
                  <a:moveTo>
                    <a:pt x="12799" y="0"/>
                  </a:moveTo>
                  <a:cubicBezTo>
                    <a:pt x="-8325" y="0"/>
                    <a:pt x="-644" y="22298"/>
                    <a:pt x="16640" y="22298"/>
                  </a:cubicBezTo>
                  <a:cubicBezTo>
                    <a:pt x="37765" y="22935"/>
                    <a:pt x="30723" y="0"/>
                    <a:pt x="12799"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11" name="Google Shape;711;p12"/>
            <p:cNvSpPr/>
            <p:nvPr/>
          </p:nvSpPr>
          <p:spPr>
            <a:xfrm>
              <a:off x="7409238" y="-1083904"/>
              <a:ext cx="25304" cy="33128"/>
            </a:xfrm>
            <a:custGeom>
              <a:rect b="b" l="l" r="r" t="t"/>
              <a:pathLst>
                <a:path extrusionOk="0" h="33128" w="25304">
                  <a:moveTo>
                    <a:pt x="15441" y="0"/>
                  </a:moveTo>
                  <a:cubicBezTo>
                    <a:pt x="718" y="0"/>
                    <a:pt x="-7604" y="33129"/>
                    <a:pt x="9679" y="33129"/>
                  </a:cubicBezTo>
                  <a:cubicBezTo>
                    <a:pt x="25043" y="33129"/>
                    <a:pt x="32725" y="0"/>
                    <a:pt x="15441"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12" name="Google Shape;712;p12"/>
            <p:cNvSpPr/>
            <p:nvPr/>
          </p:nvSpPr>
          <p:spPr>
            <a:xfrm>
              <a:off x="6193715" y="-1061605"/>
              <a:ext cx="22597" cy="29306"/>
            </a:xfrm>
            <a:custGeom>
              <a:rect b="b" l="l" r="r" t="t"/>
              <a:pathLst>
                <a:path extrusionOk="0" h="29306" w="22597">
                  <a:moveTo>
                    <a:pt x="17261" y="0"/>
                  </a:moveTo>
                  <a:cubicBezTo>
                    <a:pt x="5099" y="0"/>
                    <a:pt x="-7704" y="29306"/>
                    <a:pt x="5739" y="29306"/>
                  </a:cubicBezTo>
                  <a:cubicBezTo>
                    <a:pt x="17261" y="29306"/>
                    <a:pt x="30064" y="0"/>
                    <a:pt x="17261"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13" name="Google Shape;713;p12"/>
            <p:cNvSpPr/>
            <p:nvPr/>
          </p:nvSpPr>
          <p:spPr>
            <a:xfrm>
              <a:off x="6155419" y="-916349"/>
              <a:ext cx="19855" cy="21024"/>
            </a:xfrm>
            <a:custGeom>
              <a:rect b="b" l="l" r="r" t="t"/>
              <a:pathLst>
                <a:path extrusionOk="0" h="21024" w="19855">
                  <a:moveTo>
                    <a:pt x="14588" y="0"/>
                  </a:moveTo>
                  <a:cubicBezTo>
                    <a:pt x="5626" y="0"/>
                    <a:pt x="-7177" y="21024"/>
                    <a:pt x="4986" y="21024"/>
                  </a:cubicBezTo>
                  <a:cubicBezTo>
                    <a:pt x="13948" y="21024"/>
                    <a:pt x="27391" y="0"/>
                    <a:pt x="14588"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14" name="Google Shape;714;p12"/>
            <p:cNvSpPr/>
            <p:nvPr/>
          </p:nvSpPr>
          <p:spPr>
            <a:xfrm>
              <a:off x="3839331" y="-1081992"/>
              <a:ext cx="20345" cy="29943"/>
            </a:xfrm>
            <a:custGeom>
              <a:rect b="b" l="l" r="r" t="t"/>
              <a:pathLst>
                <a:path extrusionOk="0" h="29943" w="20345">
                  <a:moveTo>
                    <a:pt x="10813" y="0"/>
                  </a:moveTo>
                  <a:cubicBezTo>
                    <a:pt x="-1350" y="0"/>
                    <a:pt x="-5191" y="29943"/>
                    <a:pt x="9532" y="29943"/>
                  </a:cubicBezTo>
                  <a:cubicBezTo>
                    <a:pt x="21695" y="29943"/>
                    <a:pt x="25536" y="0"/>
                    <a:pt x="10813"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15" name="Google Shape;715;p12"/>
            <p:cNvSpPr/>
            <p:nvPr/>
          </p:nvSpPr>
          <p:spPr>
            <a:xfrm>
              <a:off x="3827192" y="-1025291"/>
              <a:ext cx="32927" cy="31863"/>
            </a:xfrm>
            <a:custGeom>
              <a:rect b="b" l="l" r="r" t="t"/>
              <a:pathLst>
                <a:path extrusionOk="0" h="31863" w="32927">
                  <a:moveTo>
                    <a:pt x="20391" y="0"/>
                  </a:moveTo>
                  <a:cubicBezTo>
                    <a:pt x="2467" y="0"/>
                    <a:pt x="-10976" y="31855"/>
                    <a:pt x="12710" y="31855"/>
                  </a:cubicBezTo>
                  <a:cubicBezTo>
                    <a:pt x="29993" y="32492"/>
                    <a:pt x="44076" y="0"/>
                    <a:pt x="20391"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16" name="Google Shape;716;p12"/>
            <p:cNvSpPr/>
            <p:nvPr/>
          </p:nvSpPr>
          <p:spPr>
            <a:xfrm>
              <a:off x="6175128" y="-955848"/>
              <a:ext cx="6401" cy="6370"/>
            </a:xfrm>
            <a:custGeom>
              <a:rect b="b" l="l" r="r" t="t"/>
              <a:pathLst>
                <a:path extrusionOk="0" h="6370" w="6401">
                  <a:moveTo>
                    <a:pt x="0" y="0"/>
                  </a:moveTo>
                  <a:cubicBezTo>
                    <a:pt x="0" y="0"/>
                    <a:pt x="0" y="0"/>
                    <a:pt x="0" y="0"/>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17" name="Google Shape;717;p12"/>
            <p:cNvSpPr/>
            <p:nvPr/>
          </p:nvSpPr>
          <p:spPr>
            <a:xfrm>
              <a:off x="3809875" y="-1156532"/>
              <a:ext cx="29047" cy="22935"/>
            </a:xfrm>
            <a:custGeom>
              <a:rect b="b" l="l" r="r" t="t"/>
              <a:pathLst>
                <a:path extrusionOk="0" h="22935" w="29047">
                  <a:moveTo>
                    <a:pt x="7622" y="0"/>
                  </a:moveTo>
                  <a:cubicBezTo>
                    <a:pt x="-11582" y="0"/>
                    <a:pt x="10182" y="22935"/>
                    <a:pt x="21705" y="22935"/>
                  </a:cubicBezTo>
                  <a:cubicBezTo>
                    <a:pt x="40269" y="22298"/>
                    <a:pt x="19144" y="0"/>
                    <a:pt x="7622"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18" name="Google Shape;718;p12"/>
            <p:cNvSpPr/>
            <p:nvPr/>
          </p:nvSpPr>
          <p:spPr>
            <a:xfrm>
              <a:off x="5218076" y="-999808"/>
              <a:ext cx="17837" cy="24209"/>
            </a:xfrm>
            <a:custGeom>
              <a:rect b="b" l="l" r="r" t="t"/>
              <a:pathLst>
                <a:path extrusionOk="0" h="24209" w="17837">
                  <a:moveTo>
                    <a:pt x="6446" y="0"/>
                  </a:moveTo>
                  <a:cubicBezTo>
                    <a:pt x="-4437" y="0"/>
                    <a:pt x="-596" y="24209"/>
                    <a:pt x="10927" y="24209"/>
                  </a:cubicBezTo>
                  <a:cubicBezTo>
                    <a:pt x="22449" y="24209"/>
                    <a:pt x="18608" y="0"/>
                    <a:pt x="6446"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19" name="Google Shape;719;p12"/>
            <p:cNvSpPr/>
            <p:nvPr/>
          </p:nvSpPr>
          <p:spPr>
            <a:xfrm>
              <a:off x="5203941" y="-947566"/>
              <a:ext cx="36680" cy="45240"/>
            </a:xfrm>
            <a:custGeom>
              <a:rect b="b" l="l" r="r" t="t"/>
              <a:pathLst>
                <a:path extrusionOk="0" h="45240" w="36680">
                  <a:moveTo>
                    <a:pt x="27622" y="0"/>
                  </a:moveTo>
                  <a:cubicBezTo>
                    <a:pt x="7778" y="0"/>
                    <a:pt x="-12066" y="45234"/>
                    <a:pt x="9058" y="45234"/>
                  </a:cubicBezTo>
                  <a:cubicBezTo>
                    <a:pt x="28902" y="45871"/>
                    <a:pt x="48747" y="0"/>
                    <a:pt x="27622"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20" name="Google Shape;720;p12"/>
            <p:cNvSpPr/>
            <p:nvPr/>
          </p:nvSpPr>
          <p:spPr>
            <a:xfrm>
              <a:off x="3908552" y="-1155895"/>
              <a:ext cx="41685" cy="33765"/>
            </a:xfrm>
            <a:custGeom>
              <a:rect b="b" l="l" r="r" t="t"/>
              <a:pathLst>
                <a:path extrusionOk="0" h="33765" w="41685">
                  <a:moveTo>
                    <a:pt x="35693" y="0"/>
                  </a:moveTo>
                  <a:cubicBezTo>
                    <a:pt x="20970" y="0"/>
                    <a:pt x="-14238" y="33766"/>
                    <a:pt x="6246" y="33766"/>
                  </a:cubicBezTo>
                  <a:cubicBezTo>
                    <a:pt x="20970" y="33129"/>
                    <a:pt x="55537" y="0"/>
                    <a:pt x="35693"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21" name="Google Shape;721;p12"/>
            <p:cNvSpPr/>
            <p:nvPr/>
          </p:nvSpPr>
          <p:spPr>
            <a:xfrm>
              <a:off x="4149543" y="-1247636"/>
              <a:ext cx="26617" cy="43322"/>
            </a:xfrm>
            <a:custGeom>
              <a:rect b="b" l="l" r="r" t="t"/>
              <a:pathLst>
                <a:path extrusionOk="0" h="43322" w="26617">
                  <a:moveTo>
                    <a:pt x="9148" y="0"/>
                  </a:moveTo>
                  <a:cubicBezTo>
                    <a:pt x="-6856" y="0"/>
                    <a:pt x="-454" y="43322"/>
                    <a:pt x="17469" y="43322"/>
                  </a:cubicBezTo>
                  <a:cubicBezTo>
                    <a:pt x="33473" y="43322"/>
                    <a:pt x="27072" y="0"/>
                    <a:pt x="9148"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22" name="Google Shape;722;p12"/>
            <p:cNvSpPr/>
            <p:nvPr/>
          </p:nvSpPr>
          <p:spPr>
            <a:xfrm>
              <a:off x="4368167" y="-1261015"/>
              <a:ext cx="50909" cy="29943"/>
            </a:xfrm>
            <a:custGeom>
              <a:rect b="b" l="l" r="r" t="t"/>
              <a:pathLst>
                <a:path extrusionOk="0" h="29943" w="50909">
                  <a:moveTo>
                    <a:pt x="24814" y="0"/>
                  </a:moveTo>
                  <a:cubicBezTo>
                    <a:pt x="-9113" y="0"/>
                    <a:pt x="-7833" y="29943"/>
                    <a:pt x="26095" y="29943"/>
                  </a:cubicBezTo>
                  <a:cubicBezTo>
                    <a:pt x="60022" y="29943"/>
                    <a:pt x="58742" y="0"/>
                    <a:pt x="24814"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23" name="Google Shape;723;p12"/>
            <p:cNvSpPr/>
            <p:nvPr/>
          </p:nvSpPr>
          <p:spPr>
            <a:xfrm>
              <a:off x="4172398" y="-1361038"/>
              <a:ext cx="35960" cy="35040"/>
            </a:xfrm>
            <a:custGeom>
              <a:rect b="b" l="l" r="r" t="t"/>
              <a:pathLst>
                <a:path extrusionOk="0" h="35040" w="35960">
                  <a:moveTo>
                    <a:pt x="7418" y="0"/>
                  </a:moveTo>
                  <a:cubicBezTo>
                    <a:pt x="-13067" y="0"/>
                    <a:pt x="13819" y="35040"/>
                    <a:pt x="28542" y="35040"/>
                  </a:cubicBezTo>
                  <a:cubicBezTo>
                    <a:pt x="49027" y="35040"/>
                    <a:pt x="22141" y="0"/>
                    <a:pt x="7418"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24" name="Google Shape;724;p12"/>
            <p:cNvSpPr/>
            <p:nvPr/>
          </p:nvSpPr>
          <p:spPr>
            <a:xfrm>
              <a:off x="4631291" y="-1232983"/>
              <a:ext cx="27945" cy="33774"/>
            </a:xfrm>
            <a:custGeom>
              <a:rect b="b" l="l" r="r" t="t"/>
              <a:pathLst>
                <a:path extrusionOk="0" h="33774" w="27945">
                  <a:moveTo>
                    <a:pt x="20306" y="0"/>
                  </a:moveTo>
                  <a:cubicBezTo>
                    <a:pt x="4943" y="0"/>
                    <a:pt x="-9140" y="33766"/>
                    <a:pt x="7503" y="33766"/>
                  </a:cubicBezTo>
                  <a:cubicBezTo>
                    <a:pt x="23507" y="34403"/>
                    <a:pt x="36950" y="0"/>
                    <a:pt x="20306"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25" name="Google Shape;725;p12"/>
            <p:cNvSpPr/>
            <p:nvPr/>
          </p:nvSpPr>
          <p:spPr>
            <a:xfrm>
              <a:off x="4474011" y="-1359127"/>
              <a:ext cx="45712" cy="45877"/>
            </a:xfrm>
            <a:custGeom>
              <a:rect b="b" l="l" r="r" t="t"/>
              <a:pathLst>
                <a:path extrusionOk="0" h="45877" w="45712">
                  <a:moveTo>
                    <a:pt x="36116" y="0"/>
                  </a:moveTo>
                  <a:cubicBezTo>
                    <a:pt x="17552" y="0"/>
                    <a:pt x="-17016" y="45871"/>
                    <a:pt x="9870" y="45871"/>
                  </a:cubicBezTo>
                  <a:cubicBezTo>
                    <a:pt x="28434" y="46508"/>
                    <a:pt x="62361" y="0"/>
                    <a:pt x="36116"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26" name="Google Shape;726;p12"/>
            <p:cNvSpPr/>
            <p:nvPr/>
          </p:nvSpPr>
          <p:spPr>
            <a:xfrm>
              <a:off x="7162118" y="-781923"/>
              <a:ext cx="30294" cy="55426"/>
            </a:xfrm>
            <a:custGeom>
              <a:rect b="b" l="l" r="r" t="t"/>
              <a:pathLst>
                <a:path extrusionOk="0" h="55426" w="30294">
                  <a:moveTo>
                    <a:pt x="14187" y="0"/>
                  </a:moveTo>
                  <a:cubicBezTo>
                    <a:pt x="-5658" y="0"/>
                    <a:pt x="-4377" y="55427"/>
                    <a:pt x="16107" y="55427"/>
                  </a:cubicBezTo>
                  <a:cubicBezTo>
                    <a:pt x="35952" y="55427"/>
                    <a:pt x="34672" y="0"/>
                    <a:pt x="14187"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27" name="Google Shape;727;p12"/>
            <p:cNvSpPr/>
            <p:nvPr/>
          </p:nvSpPr>
          <p:spPr>
            <a:xfrm>
              <a:off x="4306103" y="-1443223"/>
              <a:ext cx="54514" cy="45233"/>
            </a:xfrm>
            <a:custGeom>
              <a:rect b="b" l="l" r="r" t="t"/>
              <a:pathLst>
                <a:path extrusionOk="0" h="45233" w="54514">
                  <a:moveTo>
                    <a:pt x="21584" y="0"/>
                  </a:moveTo>
                  <a:cubicBezTo>
                    <a:pt x="-18104" y="0"/>
                    <a:pt x="3660" y="45233"/>
                    <a:pt x="33107" y="45233"/>
                  </a:cubicBezTo>
                  <a:cubicBezTo>
                    <a:pt x="72795" y="44596"/>
                    <a:pt x="50391" y="0"/>
                    <a:pt x="21584"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28" name="Google Shape;728;p12"/>
            <p:cNvSpPr/>
            <p:nvPr/>
          </p:nvSpPr>
          <p:spPr>
            <a:xfrm>
              <a:off x="3540633" y="-1004267"/>
              <a:ext cx="26894" cy="37588"/>
            </a:xfrm>
            <a:custGeom>
              <a:rect b="b" l="l" r="r" t="t"/>
              <a:pathLst>
                <a:path extrusionOk="0" h="37588" w="26894">
                  <a:moveTo>
                    <a:pt x="13767" y="0"/>
                  </a:moveTo>
                  <a:cubicBezTo>
                    <a:pt x="-4157" y="0"/>
                    <a:pt x="-4797" y="37588"/>
                    <a:pt x="13127" y="37588"/>
                  </a:cubicBezTo>
                  <a:cubicBezTo>
                    <a:pt x="31051" y="37588"/>
                    <a:pt x="31691" y="0"/>
                    <a:pt x="13767"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29" name="Google Shape;729;p12"/>
            <p:cNvSpPr/>
            <p:nvPr/>
          </p:nvSpPr>
          <p:spPr>
            <a:xfrm>
              <a:off x="3666852" y="-978784"/>
              <a:ext cx="70840" cy="51604"/>
            </a:xfrm>
            <a:custGeom>
              <a:rect b="b" l="l" r="r" t="t"/>
              <a:pathLst>
                <a:path extrusionOk="0" h="51604" w="70840">
                  <a:moveTo>
                    <a:pt x="45663" y="0"/>
                  </a:moveTo>
                  <a:cubicBezTo>
                    <a:pt x="29019" y="0"/>
                    <a:pt x="8534" y="8282"/>
                    <a:pt x="1493" y="24847"/>
                  </a:cubicBezTo>
                  <a:cubicBezTo>
                    <a:pt x="-4908" y="40774"/>
                    <a:pt x="10455" y="51604"/>
                    <a:pt x="25178" y="51604"/>
                  </a:cubicBezTo>
                  <a:cubicBezTo>
                    <a:pt x="41822" y="51604"/>
                    <a:pt x="62306" y="43322"/>
                    <a:pt x="69348" y="26758"/>
                  </a:cubicBezTo>
                  <a:cubicBezTo>
                    <a:pt x="75749" y="10831"/>
                    <a:pt x="60386" y="0"/>
                    <a:pt x="45663"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30" name="Google Shape;730;p12"/>
            <p:cNvSpPr/>
            <p:nvPr/>
          </p:nvSpPr>
          <p:spPr>
            <a:xfrm>
              <a:off x="3640184" y="-1100468"/>
              <a:ext cx="33915" cy="59886"/>
            </a:xfrm>
            <a:custGeom>
              <a:rect b="b" l="l" r="r" t="t"/>
              <a:pathLst>
                <a:path extrusionOk="0" h="59886" w="33915">
                  <a:moveTo>
                    <a:pt x="24320" y="0"/>
                  </a:moveTo>
                  <a:cubicBezTo>
                    <a:pt x="1274" y="0"/>
                    <a:pt x="-8968" y="59887"/>
                    <a:pt x="9596" y="59887"/>
                  </a:cubicBezTo>
                  <a:cubicBezTo>
                    <a:pt x="32641" y="59887"/>
                    <a:pt x="42884" y="0"/>
                    <a:pt x="24320"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31" name="Google Shape;731;p12"/>
            <p:cNvSpPr/>
            <p:nvPr/>
          </p:nvSpPr>
          <p:spPr>
            <a:xfrm>
              <a:off x="6655780" y="-1051412"/>
              <a:ext cx="43158" cy="37588"/>
            </a:xfrm>
            <a:custGeom>
              <a:rect b="b" l="l" r="r" t="t"/>
              <a:pathLst>
                <a:path extrusionOk="0" h="37588" w="43158">
                  <a:moveTo>
                    <a:pt x="35300" y="0"/>
                  </a:moveTo>
                  <a:cubicBezTo>
                    <a:pt x="18656" y="0"/>
                    <a:pt x="-15271" y="37588"/>
                    <a:pt x="7774" y="37588"/>
                  </a:cubicBezTo>
                  <a:cubicBezTo>
                    <a:pt x="25058" y="37588"/>
                    <a:pt x="58345" y="0"/>
                    <a:pt x="35300"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32" name="Google Shape;732;p12"/>
            <p:cNvSpPr/>
            <p:nvPr/>
          </p:nvSpPr>
          <p:spPr>
            <a:xfrm>
              <a:off x="5031200" y="-790842"/>
              <a:ext cx="17283" cy="17201"/>
            </a:xfrm>
            <a:custGeom>
              <a:rect b="b" l="l" r="r" t="t"/>
              <a:pathLst>
                <a:path extrusionOk="0" h="17201" w="17283">
                  <a:moveTo>
                    <a:pt x="0" y="8282"/>
                  </a:moveTo>
                  <a:cubicBezTo>
                    <a:pt x="0" y="12742"/>
                    <a:pt x="3841" y="17201"/>
                    <a:pt x="8322" y="17201"/>
                  </a:cubicBezTo>
                  <a:cubicBezTo>
                    <a:pt x="12803" y="17201"/>
                    <a:pt x="17284" y="13379"/>
                    <a:pt x="17284" y="8919"/>
                  </a:cubicBezTo>
                  <a:cubicBezTo>
                    <a:pt x="17284" y="4460"/>
                    <a:pt x="13443" y="0"/>
                    <a:pt x="8962" y="0"/>
                  </a:cubicBezTo>
                  <a:cubicBezTo>
                    <a:pt x="3841" y="0"/>
                    <a:pt x="0" y="3823"/>
                    <a:pt x="0" y="8282"/>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33" name="Google Shape;733;p12"/>
            <p:cNvSpPr/>
            <p:nvPr/>
          </p:nvSpPr>
          <p:spPr>
            <a:xfrm>
              <a:off x="4942221" y="-699807"/>
              <a:ext cx="17283" cy="17270"/>
            </a:xfrm>
            <a:custGeom>
              <a:rect b="b" l="l" r="r" t="t"/>
              <a:pathLst>
                <a:path extrusionOk="0" h="17270" w="17283">
                  <a:moveTo>
                    <a:pt x="0" y="8352"/>
                  </a:moveTo>
                  <a:cubicBezTo>
                    <a:pt x="0" y="12811"/>
                    <a:pt x="3841" y="17271"/>
                    <a:pt x="8322" y="17271"/>
                  </a:cubicBezTo>
                  <a:cubicBezTo>
                    <a:pt x="12803" y="17271"/>
                    <a:pt x="17284" y="13448"/>
                    <a:pt x="17284" y="8989"/>
                  </a:cubicBezTo>
                  <a:cubicBezTo>
                    <a:pt x="17284" y="3892"/>
                    <a:pt x="13443" y="69"/>
                    <a:pt x="8962" y="69"/>
                  </a:cubicBezTo>
                  <a:cubicBezTo>
                    <a:pt x="3841" y="-568"/>
                    <a:pt x="0" y="3255"/>
                    <a:pt x="0" y="8352"/>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34" name="Google Shape;734;p12"/>
            <p:cNvSpPr/>
            <p:nvPr/>
          </p:nvSpPr>
          <p:spPr>
            <a:xfrm>
              <a:off x="4869885" y="-846906"/>
              <a:ext cx="17283" cy="17201"/>
            </a:xfrm>
            <a:custGeom>
              <a:rect b="b" l="l" r="r" t="t"/>
              <a:pathLst>
                <a:path extrusionOk="0" h="17201" w="17283">
                  <a:moveTo>
                    <a:pt x="0" y="8282"/>
                  </a:moveTo>
                  <a:cubicBezTo>
                    <a:pt x="0" y="12742"/>
                    <a:pt x="3841" y="17201"/>
                    <a:pt x="8322" y="17201"/>
                  </a:cubicBezTo>
                  <a:cubicBezTo>
                    <a:pt x="12803" y="17201"/>
                    <a:pt x="17284" y="13379"/>
                    <a:pt x="17284" y="8919"/>
                  </a:cubicBezTo>
                  <a:cubicBezTo>
                    <a:pt x="17284" y="4460"/>
                    <a:pt x="13443" y="0"/>
                    <a:pt x="8962" y="0"/>
                  </a:cubicBezTo>
                  <a:cubicBezTo>
                    <a:pt x="3841" y="0"/>
                    <a:pt x="0" y="3823"/>
                    <a:pt x="0" y="8282"/>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35" name="Google Shape;735;p12"/>
            <p:cNvSpPr/>
            <p:nvPr/>
          </p:nvSpPr>
          <p:spPr>
            <a:xfrm>
              <a:off x="4935819" y="-781923"/>
              <a:ext cx="17283" cy="17201"/>
            </a:xfrm>
            <a:custGeom>
              <a:rect b="b" l="l" r="r" t="t"/>
              <a:pathLst>
                <a:path extrusionOk="0" h="17201" w="17283">
                  <a:moveTo>
                    <a:pt x="0" y="8282"/>
                  </a:moveTo>
                  <a:cubicBezTo>
                    <a:pt x="0" y="12742"/>
                    <a:pt x="3841" y="17201"/>
                    <a:pt x="8322" y="17201"/>
                  </a:cubicBezTo>
                  <a:cubicBezTo>
                    <a:pt x="12803" y="17201"/>
                    <a:pt x="17284" y="13379"/>
                    <a:pt x="17284" y="8919"/>
                  </a:cubicBezTo>
                  <a:cubicBezTo>
                    <a:pt x="17284" y="4460"/>
                    <a:pt x="13443" y="0"/>
                    <a:pt x="8962" y="0"/>
                  </a:cubicBezTo>
                  <a:cubicBezTo>
                    <a:pt x="4481" y="0"/>
                    <a:pt x="640" y="3823"/>
                    <a:pt x="0" y="8282"/>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36" name="Google Shape;736;p12"/>
            <p:cNvSpPr/>
            <p:nvPr/>
          </p:nvSpPr>
          <p:spPr>
            <a:xfrm>
              <a:off x="4898691" y="-827793"/>
              <a:ext cx="17283" cy="17201"/>
            </a:xfrm>
            <a:custGeom>
              <a:rect b="b" l="l" r="r" t="t"/>
              <a:pathLst>
                <a:path extrusionOk="0" h="17201" w="17283">
                  <a:moveTo>
                    <a:pt x="0" y="8282"/>
                  </a:moveTo>
                  <a:cubicBezTo>
                    <a:pt x="0" y="12742"/>
                    <a:pt x="3841" y="17201"/>
                    <a:pt x="8322" y="17201"/>
                  </a:cubicBezTo>
                  <a:cubicBezTo>
                    <a:pt x="12803" y="17201"/>
                    <a:pt x="17284" y="13379"/>
                    <a:pt x="17284" y="8919"/>
                  </a:cubicBezTo>
                  <a:cubicBezTo>
                    <a:pt x="17284" y="4460"/>
                    <a:pt x="13443" y="0"/>
                    <a:pt x="8962" y="0"/>
                  </a:cubicBezTo>
                  <a:cubicBezTo>
                    <a:pt x="3841" y="0"/>
                    <a:pt x="0" y="3823"/>
                    <a:pt x="0" y="8282"/>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37" name="Google Shape;737;p12"/>
            <p:cNvSpPr/>
            <p:nvPr/>
          </p:nvSpPr>
          <p:spPr>
            <a:xfrm>
              <a:off x="4810992" y="-827706"/>
              <a:ext cx="33320" cy="30001"/>
            </a:xfrm>
            <a:custGeom>
              <a:rect b="b" l="l" r="r" t="t"/>
              <a:pathLst>
                <a:path extrusionOk="0" h="30001" w="33320">
                  <a:moveTo>
                    <a:pt x="32647" y="22211"/>
                  </a:moveTo>
                  <a:cubicBezTo>
                    <a:pt x="32647" y="21574"/>
                    <a:pt x="32007" y="21574"/>
                    <a:pt x="32007" y="20937"/>
                  </a:cubicBezTo>
                  <a:cubicBezTo>
                    <a:pt x="32647" y="19026"/>
                    <a:pt x="33287" y="17115"/>
                    <a:pt x="33287" y="15203"/>
                  </a:cubicBezTo>
                  <a:cubicBezTo>
                    <a:pt x="33287" y="12655"/>
                    <a:pt x="30086" y="8833"/>
                    <a:pt x="28166" y="7558"/>
                  </a:cubicBezTo>
                  <a:cubicBezTo>
                    <a:pt x="24965" y="5010"/>
                    <a:pt x="21125" y="2462"/>
                    <a:pt x="16643" y="1187"/>
                  </a:cubicBezTo>
                  <a:cubicBezTo>
                    <a:pt x="11522" y="-87"/>
                    <a:pt x="2561" y="-1998"/>
                    <a:pt x="1920" y="5647"/>
                  </a:cubicBezTo>
                  <a:cubicBezTo>
                    <a:pt x="1920" y="4373"/>
                    <a:pt x="1920" y="4373"/>
                    <a:pt x="1920" y="5647"/>
                  </a:cubicBezTo>
                  <a:cubicBezTo>
                    <a:pt x="1920" y="6284"/>
                    <a:pt x="1280" y="7558"/>
                    <a:pt x="1280" y="8195"/>
                  </a:cubicBezTo>
                  <a:cubicBezTo>
                    <a:pt x="640" y="10107"/>
                    <a:pt x="0" y="12018"/>
                    <a:pt x="0" y="13929"/>
                  </a:cubicBezTo>
                  <a:cubicBezTo>
                    <a:pt x="640" y="22849"/>
                    <a:pt x="14083" y="29219"/>
                    <a:pt x="21765" y="29857"/>
                  </a:cubicBezTo>
                  <a:cubicBezTo>
                    <a:pt x="26886" y="30494"/>
                    <a:pt x="35848" y="29219"/>
                    <a:pt x="32647" y="22211"/>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38" name="Google Shape;738;p12"/>
            <p:cNvSpPr/>
            <p:nvPr/>
          </p:nvSpPr>
          <p:spPr>
            <a:xfrm>
              <a:off x="4930688" y="-851468"/>
              <a:ext cx="28187" cy="35033"/>
            </a:xfrm>
            <a:custGeom>
              <a:rect b="b" l="l" r="r" t="t"/>
              <a:pathLst>
                <a:path extrusionOk="0" h="35033" w="28187">
                  <a:moveTo>
                    <a:pt x="28177" y="16030"/>
                  </a:moveTo>
                  <a:cubicBezTo>
                    <a:pt x="28817" y="-8817"/>
                    <a:pt x="11" y="-2446"/>
                    <a:pt x="11" y="19215"/>
                  </a:cubicBezTo>
                  <a:cubicBezTo>
                    <a:pt x="-630" y="44062"/>
                    <a:pt x="28177" y="37054"/>
                    <a:pt x="28177" y="1603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39" name="Google Shape;739;p12"/>
            <p:cNvSpPr/>
            <p:nvPr/>
          </p:nvSpPr>
          <p:spPr>
            <a:xfrm>
              <a:off x="4657434" y="-736554"/>
              <a:ext cx="27239" cy="16824"/>
            </a:xfrm>
            <a:custGeom>
              <a:rect b="b" l="l" r="r" t="t"/>
              <a:pathLst>
                <a:path extrusionOk="0" h="16824" w="27239">
                  <a:moveTo>
                    <a:pt x="26810" y="8784"/>
                  </a:moveTo>
                  <a:cubicBezTo>
                    <a:pt x="25530" y="6236"/>
                    <a:pt x="23610" y="4962"/>
                    <a:pt x="21689" y="3050"/>
                  </a:cubicBezTo>
                  <a:cubicBezTo>
                    <a:pt x="17208" y="-772"/>
                    <a:pt x="8887" y="-772"/>
                    <a:pt x="3765" y="1776"/>
                  </a:cubicBezTo>
                  <a:cubicBezTo>
                    <a:pt x="-1356" y="4324"/>
                    <a:pt x="-715" y="8147"/>
                    <a:pt x="2485" y="11332"/>
                  </a:cubicBezTo>
                  <a:cubicBezTo>
                    <a:pt x="7606" y="19615"/>
                    <a:pt x="30651" y="18340"/>
                    <a:pt x="26810" y="8784"/>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40" name="Google Shape;740;p12"/>
            <p:cNvSpPr/>
            <p:nvPr/>
          </p:nvSpPr>
          <p:spPr>
            <a:xfrm>
              <a:off x="5002394" y="-739821"/>
              <a:ext cx="22404" cy="22028"/>
            </a:xfrm>
            <a:custGeom>
              <a:rect b="b" l="l" r="r" t="t"/>
              <a:pathLst>
                <a:path extrusionOk="0" h="22028" w="22404">
                  <a:moveTo>
                    <a:pt x="22405" y="15237"/>
                  </a:moveTo>
                  <a:lnTo>
                    <a:pt x="22405" y="12052"/>
                  </a:lnTo>
                  <a:cubicBezTo>
                    <a:pt x="22405" y="1858"/>
                    <a:pt x="640" y="-6424"/>
                    <a:pt x="0" y="6955"/>
                  </a:cubicBezTo>
                  <a:lnTo>
                    <a:pt x="0" y="10140"/>
                  </a:lnTo>
                  <a:cubicBezTo>
                    <a:pt x="0" y="19697"/>
                    <a:pt x="21765" y="28616"/>
                    <a:pt x="22405" y="15237"/>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41" name="Google Shape;741;p12"/>
            <p:cNvSpPr/>
            <p:nvPr/>
          </p:nvSpPr>
          <p:spPr>
            <a:xfrm>
              <a:off x="5101695" y="-701768"/>
              <a:ext cx="20521" cy="27637"/>
            </a:xfrm>
            <a:custGeom>
              <a:rect b="b" l="l" r="r" t="t"/>
              <a:pathLst>
                <a:path extrusionOk="0" h="27637" w="20521">
                  <a:moveTo>
                    <a:pt x="20404" y="15409"/>
                  </a:moveTo>
                  <a:cubicBezTo>
                    <a:pt x="21044" y="10313"/>
                    <a:pt x="19124" y="3305"/>
                    <a:pt x="13363" y="2031"/>
                  </a:cubicBezTo>
                  <a:cubicBezTo>
                    <a:pt x="15283" y="2031"/>
                    <a:pt x="12083" y="1394"/>
                    <a:pt x="13363" y="2031"/>
                  </a:cubicBezTo>
                  <a:cubicBezTo>
                    <a:pt x="3121" y="-6889"/>
                    <a:pt x="-4561" y="16047"/>
                    <a:pt x="3121" y="23055"/>
                  </a:cubicBezTo>
                  <a:cubicBezTo>
                    <a:pt x="5681" y="24966"/>
                    <a:pt x="8242" y="26877"/>
                    <a:pt x="11442" y="27514"/>
                  </a:cubicBezTo>
                  <a:cubicBezTo>
                    <a:pt x="17204" y="28788"/>
                    <a:pt x="20404" y="19869"/>
                    <a:pt x="20404" y="15409"/>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42" name="Google Shape;742;p12"/>
            <p:cNvSpPr/>
            <p:nvPr/>
          </p:nvSpPr>
          <p:spPr>
            <a:xfrm>
              <a:off x="4821220" y="-784098"/>
              <a:ext cx="20498" cy="19750"/>
            </a:xfrm>
            <a:custGeom>
              <a:rect b="b" l="l" r="r" t="t"/>
              <a:pathLst>
                <a:path extrusionOk="0" h="19750" w="20498">
                  <a:moveTo>
                    <a:pt x="20499" y="4724"/>
                  </a:moveTo>
                  <a:cubicBezTo>
                    <a:pt x="20499" y="-7381"/>
                    <a:pt x="14" y="6635"/>
                    <a:pt x="14" y="14917"/>
                  </a:cubicBezTo>
                  <a:cubicBezTo>
                    <a:pt x="-626" y="27022"/>
                    <a:pt x="20499" y="13643"/>
                    <a:pt x="20499" y="4724"/>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43" name="Google Shape;743;p12"/>
            <p:cNvSpPr/>
            <p:nvPr/>
          </p:nvSpPr>
          <p:spPr>
            <a:xfrm>
              <a:off x="4188137" y="-679570"/>
              <a:ext cx="33287" cy="24648"/>
            </a:xfrm>
            <a:custGeom>
              <a:rect b="b" l="l" r="r" t="t"/>
              <a:pathLst>
                <a:path extrusionOk="0" h="24648" w="33287">
                  <a:moveTo>
                    <a:pt x="33287" y="15510"/>
                  </a:moveTo>
                  <a:cubicBezTo>
                    <a:pt x="33287" y="857"/>
                    <a:pt x="640" y="-7426"/>
                    <a:pt x="0" y="9139"/>
                  </a:cubicBezTo>
                  <a:cubicBezTo>
                    <a:pt x="0" y="23792"/>
                    <a:pt x="32647" y="32074"/>
                    <a:pt x="33287" y="1551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44" name="Google Shape;744;p12"/>
            <p:cNvSpPr/>
            <p:nvPr/>
          </p:nvSpPr>
          <p:spPr>
            <a:xfrm>
              <a:off x="4234227" y="-754828"/>
              <a:ext cx="29456" cy="41374"/>
            </a:xfrm>
            <a:custGeom>
              <a:rect b="b" l="l" r="r" t="t"/>
              <a:pathLst>
                <a:path extrusionOk="0" h="41374" w="29456">
                  <a:moveTo>
                    <a:pt x="29446" y="17502"/>
                  </a:moveTo>
                  <a:cubicBezTo>
                    <a:pt x="30086" y="-12441"/>
                    <a:pt x="0" y="300"/>
                    <a:pt x="0" y="23873"/>
                  </a:cubicBezTo>
                  <a:cubicBezTo>
                    <a:pt x="0" y="53816"/>
                    <a:pt x="29446" y="41074"/>
                    <a:pt x="29446" y="17502"/>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45" name="Google Shape;745;p12"/>
            <p:cNvSpPr/>
            <p:nvPr/>
          </p:nvSpPr>
          <p:spPr>
            <a:xfrm>
              <a:off x="4818674" y="-749755"/>
              <a:ext cx="10882" cy="19124"/>
            </a:xfrm>
            <a:custGeom>
              <a:rect b="b" l="l" r="r" t="t"/>
              <a:pathLst>
                <a:path extrusionOk="0" h="19124" w="10882">
                  <a:moveTo>
                    <a:pt x="10882" y="9881"/>
                  </a:moveTo>
                  <a:cubicBezTo>
                    <a:pt x="10882" y="-2861"/>
                    <a:pt x="0" y="-3498"/>
                    <a:pt x="0" y="9244"/>
                  </a:cubicBezTo>
                  <a:cubicBezTo>
                    <a:pt x="0" y="21986"/>
                    <a:pt x="10882" y="22623"/>
                    <a:pt x="10882" y="9881"/>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46" name="Google Shape;746;p12"/>
            <p:cNvSpPr/>
            <p:nvPr/>
          </p:nvSpPr>
          <p:spPr>
            <a:xfrm>
              <a:off x="4897411" y="-777313"/>
              <a:ext cx="20484" cy="25820"/>
            </a:xfrm>
            <a:custGeom>
              <a:rect b="b" l="l" r="r" t="t"/>
              <a:pathLst>
                <a:path extrusionOk="0" h="25820" w="20484">
                  <a:moveTo>
                    <a:pt x="20484" y="11318"/>
                  </a:moveTo>
                  <a:cubicBezTo>
                    <a:pt x="20484" y="-7158"/>
                    <a:pt x="640" y="-787"/>
                    <a:pt x="0" y="14503"/>
                  </a:cubicBezTo>
                  <a:cubicBezTo>
                    <a:pt x="0" y="32979"/>
                    <a:pt x="20484" y="26608"/>
                    <a:pt x="20484" y="11318"/>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47" name="Google Shape;747;p12"/>
            <p:cNvSpPr/>
            <p:nvPr/>
          </p:nvSpPr>
          <p:spPr>
            <a:xfrm>
              <a:off x="4907013" y="-693902"/>
              <a:ext cx="20484" cy="25917"/>
            </a:xfrm>
            <a:custGeom>
              <a:rect b="b" l="l" r="r" t="t"/>
              <a:pathLst>
                <a:path extrusionOk="0" h="25917" w="20484">
                  <a:moveTo>
                    <a:pt x="20484" y="6907"/>
                  </a:moveTo>
                  <a:cubicBezTo>
                    <a:pt x="20484" y="-10295"/>
                    <a:pt x="0" y="8818"/>
                    <a:pt x="0" y="19011"/>
                  </a:cubicBezTo>
                  <a:cubicBezTo>
                    <a:pt x="0" y="36213"/>
                    <a:pt x="20484" y="17100"/>
                    <a:pt x="20484" y="6907"/>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48" name="Google Shape;748;p12"/>
            <p:cNvSpPr/>
            <p:nvPr/>
          </p:nvSpPr>
          <p:spPr>
            <a:xfrm>
              <a:off x="4930058" y="-735232"/>
              <a:ext cx="21764" cy="15735"/>
            </a:xfrm>
            <a:custGeom>
              <a:rect b="b" l="l" r="r" t="t"/>
              <a:pathLst>
                <a:path extrusionOk="0" h="15735" w="21764">
                  <a:moveTo>
                    <a:pt x="21765" y="6189"/>
                  </a:moveTo>
                  <a:cubicBezTo>
                    <a:pt x="21765" y="-4005"/>
                    <a:pt x="640" y="-819"/>
                    <a:pt x="0" y="10011"/>
                  </a:cubicBezTo>
                  <a:cubicBezTo>
                    <a:pt x="0" y="19567"/>
                    <a:pt x="21765" y="16382"/>
                    <a:pt x="21765" y="6189"/>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49" name="Google Shape;749;p12"/>
            <p:cNvSpPr/>
            <p:nvPr/>
          </p:nvSpPr>
          <p:spPr>
            <a:xfrm>
              <a:off x="4980622" y="-717616"/>
              <a:ext cx="40336" cy="32971"/>
            </a:xfrm>
            <a:custGeom>
              <a:rect b="b" l="l" r="r" t="t"/>
              <a:pathLst>
                <a:path extrusionOk="0" h="32971" w="40336">
                  <a:moveTo>
                    <a:pt x="40336" y="24887"/>
                  </a:moveTo>
                  <a:cubicBezTo>
                    <a:pt x="40336" y="7685"/>
                    <a:pt x="8" y="-10790"/>
                    <a:pt x="8" y="7685"/>
                  </a:cubicBezTo>
                  <a:cubicBezTo>
                    <a:pt x="-633" y="25524"/>
                    <a:pt x="39696" y="43999"/>
                    <a:pt x="40336" y="24887"/>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50" name="Google Shape;750;p12"/>
            <p:cNvSpPr/>
            <p:nvPr/>
          </p:nvSpPr>
          <p:spPr>
            <a:xfrm>
              <a:off x="4240629" y="-686428"/>
              <a:ext cx="17283" cy="17270"/>
            </a:xfrm>
            <a:custGeom>
              <a:rect b="b" l="l" r="r" t="t"/>
              <a:pathLst>
                <a:path extrusionOk="0" h="17270" w="17283">
                  <a:moveTo>
                    <a:pt x="0" y="8352"/>
                  </a:moveTo>
                  <a:cubicBezTo>
                    <a:pt x="0" y="12811"/>
                    <a:pt x="3841" y="17271"/>
                    <a:pt x="8322" y="17271"/>
                  </a:cubicBezTo>
                  <a:cubicBezTo>
                    <a:pt x="12803" y="17271"/>
                    <a:pt x="17284" y="13448"/>
                    <a:pt x="17284" y="8989"/>
                  </a:cubicBezTo>
                  <a:cubicBezTo>
                    <a:pt x="17284" y="4529"/>
                    <a:pt x="13443" y="69"/>
                    <a:pt x="8962" y="69"/>
                  </a:cubicBezTo>
                  <a:cubicBezTo>
                    <a:pt x="4481" y="-568"/>
                    <a:pt x="0" y="3255"/>
                    <a:pt x="0" y="8352"/>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51" name="Google Shape;751;p12"/>
            <p:cNvSpPr/>
            <p:nvPr/>
          </p:nvSpPr>
          <p:spPr>
            <a:xfrm>
              <a:off x="4977135" y="-825507"/>
              <a:ext cx="41555" cy="33204"/>
            </a:xfrm>
            <a:custGeom>
              <a:rect b="b" l="l" r="r" t="t"/>
              <a:pathLst>
                <a:path extrusionOk="0" h="33204" w="41555">
                  <a:moveTo>
                    <a:pt x="34221" y="31480"/>
                  </a:moveTo>
                  <a:cubicBezTo>
                    <a:pt x="55985" y="20649"/>
                    <a:pt x="23978" y="-6746"/>
                    <a:pt x="7335" y="1536"/>
                  </a:cubicBezTo>
                  <a:cubicBezTo>
                    <a:pt x="-14430" y="12367"/>
                    <a:pt x="17577" y="40399"/>
                    <a:pt x="34221" y="3148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52" name="Google Shape;752;p12"/>
            <p:cNvSpPr/>
            <p:nvPr/>
          </p:nvSpPr>
          <p:spPr>
            <a:xfrm>
              <a:off x="3985752" y="-710032"/>
              <a:ext cx="17139" cy="17403"/>
            </a:xfrm>
            <a:custGeom>
              <a:rect b="b" l="l" r="r" t="t"/>
              <a:pathLst>
                <a:path extrusionOk="0" h="17403" w="17139">
                  <a:moveTo>
                    <a:pt x="16745" y="5198"/>
                  </a:moveTo>
                  <a:cubicBezTo>
                    <a:pt x="14825" y="738"/>
                    <a:pt x="9703" y="-1173"/>
                    <a:pt x="5223" y="738"/>
                  </a:cubicBezTo>
                  <a:cubicBezTo>
                    <a:pt x="741" y="2649"/>
                    <a:pt x="-1179" y="7746"/>
                    <a:pt x="741" y="12206"/>
                  </a:cubicBezTo>
                  <a:cubicBezTo>
                    <a:pt x="2662" y="16665"/>
                    <a:pt x="7783" y="18576"/>
                    <a:pt x="12264" y="16665"/>
                  </a:cubicBezTo>
                  <a:cubicBezTo>
                    <a:pt x="16105" y="14117"/>
                    <a:pt x="18025" y="9020"/>
                    <a:pt x="16745" y="5198"/>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53" name="Google Shape;753;p12"/>
            <p:cNvSpPr/>
            <p:nvPr/>
          </p:nvSpPr>
          <p:spPr>
            <a:xfrm>
              <a:off x="4519628" y="-742524"/>
              <a:ext cx="17140" cy="17403"/>
            </a:xfrm>
            <a:custGeom>
              <a:rect b="b" l="l" r="r" t="t"/>
              <a:pathLst>
                <a:path extrusionOk="0" h="17403" w="17140">
                  <a:moveTo>
                    <a:pt x="16745" y="5198"/>
                  </a:moveTo>
                  <a:cubicBezTo>
                    <a:pt x="14825" y="738"/>
                    <a:pt x="9704" y="-1173"/>
                    <a:pt x="5223" y="738"/>
                  </a:cubicBezTo>
                  <a:cubicBezTo>
                    <a:pt x="741" y="2649"/>
                    <a:pt x="-1179" y="7746"/>
                    <a:pt x="741" y="12206"/>
                  </a:cubicBezTo>
                  <a:cubicBezTo>
                    <a:pt x="2662" y="16665"/>
                    <a:pt x="7783" y="18577"/>
                    <a:pt x="12264" y="16665"/>
                  </a:cubicBezTo>
                  <a:cubicBezTo>
                    <a:pt x="16105" y="14754"/>
                    <a:pt x="18025" y="9657"/>
                    <a:pt x="16745" y="5198"/>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54" name="Google Shape;754;p12"/>
            <p:cNvSpPr/>
            <p:nvPr/>
          </p:nvSpPr>
          <p:spPr>
            <a:xfrm>
              <a:off x="4156029" y="-722137"/>
              <a:ext cx="17397" cy="17403"/>
            </a:xfrm>
            <a:custGeom>
              <a:rect b="b" l="l" r="r" t="t"/>
              <a:pathLst>
                <a:path extrusionOk="0" h="17403" w="17397">
                  <a:moveTo>
                    <a:pt x="16745" y="5198"/>
                  </a:moveTo>
                  <a:cubicBezTo>
                    <a:pt x="14825" y="738"/>
                    <a:pt x="9703" y="-1173"/>
                    <a:pt x="5223" y="738"/>
                  </a:cubicBezTo>
                  <a:cubicBezTo>
                    <a:pt x="741" y="2649"/>
                    <a:pt x="-1179" y="7746"/>
                    <a:pt x="741" y="12206"/>
                  </a:cubicBezTo>
                  <a:cubicBezTo>
                    <a:pt x="2662" y="16665"/>
                    <a:pt x="7783" y="18577"/>
                    <a:pt x="12264" y="16665"/>
                  </a:cubicBezTo>
                  <a:cubicBezTo>
                    <a:pt x="16105" y="14754"/>
                    <a:pt x="18665" y="9657"/>
                    <a:pt x="16745" y="5198"/>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55" name="Google Shape;755;p12"/>
            <p:cNvSpPr/>
            <p:nvPr/>
          </p:nvSpPr>
          <p:spPr>
            <a:xfrm>
              <a:off x="4068970" y="-755903"/>
              <a:ext cx="17486" cy="17403"/>
            </a:xfrm>
            <a:custGeom>
              <a:rect b="b" l="l" r="r" t="t"/>
              <a:pathLst>
                <a:path extrusionOk="0" h="17403" w="17486">
                  <a:moveTo>
                    <a:pt x="16745" y="5198"/>
                  </a:moveTo>
                  <a:cubicBezTo>
                    <a:pt x="14825" y="738"/>
                    <a:pt x="9703" y="-1173"/>
                    <a:pt x="5223" y="738"/>
                  </a:cubicBezTo>
                  <a:cubicBezTo>
                    <a:pt x="741" y="2649"/>
                    <a:pt x="-1179" y="7746"/>
                    <a:pt x="741" y="12206"/>
                  </a:cubicBezTo>
                  <a:cubicBezTo>
                    <a:pt x="2662" y="16665"/>
                    <a:pt x="7783" y="18577"/>
                    <a:pt x="12264" y="16665"/>
                  </a:cubicBezTo>
                  <a:cubicBezTo>
                    <a:pt x="16745" y="14754"/>
                    <a:pt x="18665" y="9657"/>
                    <a:pt x="16745" y="5198"/>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56" name="Google Shape;756;p12"/>
            <p:cNvSpPr/>
            <p:nvPr/>
          </p:nvSpPr>
          <p:spPr>
            <a:xfrm>
              <a:off x="4006237" y="-654605"/>
              <a:ext cx="17486" cy="17403"/>
            </a:xfrm>
            <a:custGeom>
              <a:rect b="b" l="l" r="r" t="t"/>
              <a:pathLst>
                <a:path extrusionOk="0" h="17403" w="17486">
                  <a:moveTo>
                    <a:pt x="16745" y="5198"/>
                  </a:moveTo>
                  <a:cubicBezTo>
                    <a:pt x="14825" y="738"/>
                    <a:pt x="9703" y="-1173"/>
                    <a:pt x="5222" y="738"/>
                  </a:cubicBezTo>
                  <a:cubicBezTo>
                    <a:pt x="742" y="2649"/>
                    <a:pt x="-1179" y="7746"/>
                    <a:pt x="742" y="12206"/>
                  </a:cubicBezTo>
                  <a:cubicBezTo>
                    <a:pt x="2662" y="16665"/>
                    <a:pt x="7783" y="18577"/>
                    <a:pt x="12264" y="16665"/>
                  </a:cubicBezTo>
                  <a:cubicBezTo>
                    <a:pt x="16745" y="14754"/>
                    <a:pt x="18665" y="9657"/>
                    <a:pt x="16745" y="5198"/>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57" name="Google Shape;757;p12"/>
            <p:cNvSpPr/>
            <p:nvPr/>
          </p:nvSpPr>
          <p:spPr>
            <a:xfrm>
              <a:off x="4122102" y="-728508"/>
              <a:ext cx="17398" cy="17403"/>
            </a:xfrm>
            <a:custGeom>
              <a:rect b="b" l="l" r="r" t="t"/>
              <a:pathLst>
                <a:path extrusionOk="0" h="17403" w="17398">
                  <a:moveTo>
                    <a:pt x="16745" y="5198"/>
                  </a:moveTo>
                  <a:cubicBezTo>
                    <a:pt x="14825" y="738"/>
                    <a:pt x="9704" y="-1173"/>
                    <a:pt x="5222" y="738"/>
                  </a:cubicBezTo>
                  <a:cubicBezTo>
                    <a:pt x="742" y="2649"/>
                    <a:pt x="-1179" y="7746"/>
                    <a:pt x="742" y="12206"/>
                  </a:cubicBezTo>
                  <a:cubicBezTo>
                    <a:pt x="2662" y="16665"/>
                    <a:pt x="7783" y="18577"/>
                    <a:pt x="12264" y="16665"/>
                  </a:cubicBezTo>
                  <a:cubicBezTo>
                    <a:pt x="16105" y="14754"/>
                    <a:pt x="18665" y="9657"/>
                    <a:pt x="16745" y="5198"/>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58" name="Google Shape;758;p12"/>
            <p:cNvSpPr/>
            <p:nvPr/>
          </p:nvSpPr>
          <p:spPr>
            <a:xfrm>
              <a:off x="3762945" y="-670834"/>
              <a:ext cx="36893" cy="25498"/>
            </a:xfrm>
            <a:custGeom>
              <a:rect b="b" l="l" r="r" t="t"/>
              <a:pathLst>
                <a:path extrusionOk="0" h="25498" w="36893">
                  <a:moveTo>
                    <a:pt x="2061" y="11870"/>
                  </a:moveTo>
                  <a:cubicBezTo>
                    <a:pt x="2061" y="11870"/>
                    <a:pt x="2701" y="12507"/>
                    <a:pt x="2701" y="12507"/>
                  </a:cubicBezTo>
                  <a:cubicBezTo>
                    <a:pt x="2701" y="14418"/>
                    <a:pt x="3341" y="16329"/>
                    <a:pt x="3981" y="18878"/>
                  </a:cubicBezTo>
                  <a:cubicBezTo>
                    <a:pt x="4622" y="21426"/>
                    <a:pt x="9102" y="23337"/>
                    <a:pt x="11663" y="23974"/>
                  </a:cubicBezTo>
                  <a:cubicBezTo>
                    <a:pt x="15504" y="25249"/>
                    <a:pt x="19985" y="25886"/>
                    <a:pt x="24466" y="25249"/>
                  </a:cubicBezTo>
                  <a:cubicBezTo>
                    <a:pt x="29587" y="24612"/>
                    <a:pt x="38549" y="22700"/>
                    <a:pt x="36628" y="15692"/>
                  </a:cubicBezTo>
                  <a:cubicBezTo>
                    <a:pt x="36628" y="16966"/>
                    <a:pt x="36628" y="16966"/>
                    <a:pt x="36628" y="15692"/>
                  </a:cubicBezTo>
                  <a:cubicBezTo>
                    <a:pt x="36628" y="15055"/>
                    <a:pt x="36628" y="13781"/>
                    <a:pt x="36628" y="13144"/>
                  </a:cubicBezTo>
                  <a:cubicBezTo>
                    <a:pt x="36628" y="11233"/>
                    <a:pt x="35988" y="9321"/>
                    <a:pt x="35348" y="7410"/>
                  </a:cubicBezTo>
                  <a:cubicBezTo>
                    <a:pt x="30867" y="-872"/>
                    <a:pt x="16144" y="-872"/>
                    <a:pt x="8462" y="1039"/>
                  </a:cubicBezTo>
                  <a:cubicBezTo>
                    <a:pt x="3981" y="2313"/>
                    <a:pt x="-3700" y="6773"/>
                    <a:pt x="2061" y="1187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59" name="Google Shape;759;p12"/>
            <p:cNvSpPr/>
            <p:nvPr/>
          </p:nvSpPr>
          <p:spPr>
            <a:xfrm>
              <a:off x="4087814" y="-709416"/>
              <a:ext cx="28247" cy="35919"/>
            </a:xfrm>
            <a:custGeom>
              <a:rect b="b" l="l" r="r" t="t"/>
              <a:pathLst>
                <a:path extrusionOk="0" h="35919" w="28247">
                  <a:moveTo>
                    <a:pt x="1742" y="24968"/>
                  </a:moveTo>
                  <a:cubicBezTo>
                    <a:pt x="11344" y="47903"/>
                    <a:pt x="34389" y="30702"/>
                    <a:pt x="26707" y="10952"/>
                  </a:cubicBezTo>
                  <a:cubicBezTo>
                    <a:pt x="17105" y="-11983"/>
                    <a:pt x="-6580" y="5218"/>
                    <a:pt x="1742" y="24968"/>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60" name="Google Shape;760;p12"/>
            <p:cNvSpPr/>
            <p:nvPr/>
          </p:nvSpPr>
          <p:spPr>
            <a:xfrm>
              <a:off x="4050773" y="-732633"/>
              <a:ext cx="27399" cy="17253"/>
            </a:xfrm>
            <a:custGeom>
              <a:rect b="b" l="l" r="r" t="t"/>
              <a:pathLst>
                <a:path extrusionOk="0" h="17253" w="27399">
                  <a:moveTo>
                    <a:pt x="1655" y="13782"/>
                  </a:moveTo>
                  <a:cubicBezTo>
                    <a:pt x="3575" y="15693"/>
                    <a:pt x="6136" y="16331"/>
                    <a:pt x="8696" y="16968"/>
                  </a:cubicBezTo>
                  <a:cubicBezTo>
                    <a:pt x="14458" y="18242"/>
                    <a:pt x="22139" y="15056"/>
                    <a:pt x="25340" y="11234"/>
                  </a:cubicBezTo>
                  <a:cubicBezTo>
                    <a:pt x="29181" y="7411"/>
                    <a:pt x="27260" y="3589"/>
                    <a:pt x="22780" y="1677"/>
                  </a:cubicBezTo>
                  <a:cubicBezTo>
                    <a:pt x="15098" y="-4056"/>
                    <a:pt x="-6027" y="6137"/>
                    <a:pt x="1655" y="13782"/>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61" name="Google Shape;761;p12"/>
            <p:cNvSpPr/>
            <p:nvPr/>
          </p:nvSpPr>
          <p:spPr>
            <a:xfrm>
              <a:off x="3984492" y="-770783"/>
              <a:ext cx="25128" cy="19131"/>
            </a:xfrm>
            <a:custGeom>
              <a:rect b="b" l="l" r="r" t="t"/>
              <a:pathLst>
                <a:path extrusionOk="0" h="19131" w="25128">
                  <a:moveTo>
                    <a:pt x="722" y="9884"/>
                  </a:moveTo>
                  <a:lnTo>
                    <a:pt x="2002" y="13070"/>
                  </a:lnTo>
                  <a:cubicBezTo>
                    <a:pt x="5843" y="21989"/>
                    <a:pt x="29528" y="21352"/>
                    <a:pt x="24407" y="9247"/>
                  </a:cubicBezTo>
                  <a:lnTo>
                    <a:pt x="23126" y="6062"/>
                  </a:lnTo>
                  <a:cubicBezTo>
                    <a:pt x="19286" y="-2858"/>
                    <a:pt x="-4400" y="-2220"/>
                    <a:pt x="722" y="9884"/>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62" name="Google Shape;762;p12"/>
            <p:cNvSpPr/>
            <p:nvPr/>
          </p:nvSpPr>
          <p:spPr>
            <a:xfrm>
              <a:off x="3879364" y="-772785"/>
              <a:ext cx="22245" cy="25161"/>
            </a:xfrm>
            <a:custGeom>
              <a:rect b="b" l="l" r="r" t="t"/>
              <a:pathLst>
                <a:path extrusionOk="0" h="25161" w="22245">
                  <a:moveTo>
                    <a:pt x="866" y="15072"/>
                  </a:moveTo>
                  <a:cubicBezTo>
                    <a:pt x="2787" y="20168"/>
                    <a:pt x="6628" y="25902"/>
                    <a:pt x="13029" y="24628"/>
                  </a:cubicBezTo>
                  <a:cubicBezTo>
                    <a:pt x="11109" y="25265"/>
                    <a:pt x="14309" y="25265"/>
                    <a:pt x="13029" y="24628"/>
                  </a:cubicBezTo>
                  <a:cubicBezTo>
                    <a:pt x="26472" y="29088"/>
                    <a:pt x="23911" y="4241"/>
                    <a:pt x="13669" y="1056"/>
                  </a:cubicBezTo>
                  <a:cubicBezTo>
                    <a:pt x="10469" y="-219"/>
                    <a:pt x="7908" y="-219"/>
                    <a:pt x="4707" y="418"/>
                  </a:cubicBezTo>
                  <a:cubicBezTo>
                    <a:pt x="-1054" y="1693"/>
                    <a:pt x="-414" y="10612"/>
                    <a:pt x="866" y="15072"/>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63" name="Google Shape;763;p12"/>
            <p:cNvSpPr/>
            <p:nvPr/>
          </p:nvSpPr>
          <p:spPr>
            <a:xfrm>
              <a:off x="4174847" y="-803113"/>
              <a:ext cx="15698" cy="23904"/>
            </a:xfrm>
            <a:custGeom>
              <a:rect b="b" l="l" r="r" t="t"/>
              <a:pathLst>
                <a:path extrusionOk="0" h="23904" w="15698">
                  <a:moveTo>
                    <a:pt x="487" y="20553"/>
                  </a:moveTo>
                  <a:cubicBezTo>
                    <a:pt x="4968" y="32021"/>
                    <a:pt x="18411" y="10997"/>
                    <a:pt x="15211" y="3352"/>
                  </a:cubicBezTo>
                  <a:cubicBezTo>
                    <a:pt x="10730" y="-8116"/>
                    <a:pt x="-2713" y="12908"/>
                    <a:pt x="487" y="20553"/>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64" name="Google Shape;764;p12"/>
            <p:cNvSpPr/>
            <p:nvPr/>
          </p:nvSpPr>
          <p:spPr>
            <a:xfrm>
              <a:off x="4828102" y="-936170"/>
              <a:ext cx="34274" cy="22441"/>
            </a:xfrm>
            <a:custGeom>
              <a:rect b="b" l="l" r="r" t="t"/>
              <a:pathLst>
                <a:path extrusionOk="0" h="22441" w="34274">
                  <a:moveTo>
                    <a:pt x="814" y="14725"/>
                  </a:moveTo>
                  <a:cubicBezTo>
                    <a:pt x="6575" y="28104"/>
                    <a:pt x="39862" y="23007"/>
                    <a:pt x="33461" y="7717"/>
                  </a:cubicBezTo>
                  <a:cubicBezTo>
                    <a:pt x="27700" y="-5662"/>
                    <a:pt x="-5588" y="-565"/>
                    <a:pt x="814" y="14725"/>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65" name="Google Shape;765;p12"/>
            <p:cNvSpPr/>
            <p:nvPr/>
          </p:nvSpPr>
          <p:spPr>
            <a:xfrm>
              <a:off x="4386432" y="-740782"/>
              <a:ext cx="28504" cy="42725"/>
            </a:xfrm>
            <a:custGeom>
              <a:rect b="b" l="l" r="r" t="t"/>
              <a:pathLst>
                <a:path extrusionOk="0" h="42725" w="28504">
                  <a:moveTo>
                    <a:pt x="2069" y="30214"/>
                  </a:moveTo>
                  <a:cubicBezTo>
                    <a:pt x="13591" y="57609"/>
                    <a:pt x="35356" y="34674"/>
                    <a:pt x="26394" y="12376"/>
                  </a:cubicBezTo>
                  <a:cubicBezTo>
                    <a:pt x="15511" y="-15019"/>
                    <a:pt x="-6894" y="8553"/>
                    <a:pt x="2069" y="30214"/>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66" name="Google Shape;766;p12"/>
            <p:cNvSpPr/>
            <p:nvPr/>
          </p:nvSpPr>
          <p:spPr>
            <a:xfrm>
              <a:off x="4696932" y="-869586"/>
              <a:ext cx="13033" cy="18602"/>
            </a:xfrm>
            <a:custGeom>
              <a:rect b="b" l="l" r="r" t="t"/>
              <a:pathLst>
                <a:path extrusionOk="0" h="18602" w="13033">
                  <a:moveTo>
                    <a:pt x="1396" y="11213"/>
                  </a:moveTo>
                  <a:cubicBezTo>
                    <a:pt x="6517" y="23317"/>
                    <a:pt x="16759" y="19495"/>
                    <a:pt x="11638" y="7390"/>
                  </a:cubicBezTo>
                  <a:cubicBezTo>
                    <a:pt x="6517" y="-4715"/>
                    <a:pt x="-3725" y="-892"/>
                    <a:pt x="1396" y="11213"/>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67" name="Google Shape;767;p12"/>
            <p:cNvSpPr/>
            <p:nvPr/>
          </p:nvSpPr>
          <p:spPr>
            <a:xfrm>
              <a:off x="4098571" y="-783291"/>
              <a:ext cx="19738" cy="27159"/>
            </a:xfrm>
            <a:custGeom>
              <a:rect b="b" l="l" r="r" t="t"/>
              <a:pathLst>
                <a:path extrusionOk="0" h="27159" w="19738">
                  <a:moveTo>
                    <a:pt x="1227" y="19207"/>
                  </a:moveTo>
                  <a:cubicBezTo>
                    <a:pt x="8269" y="36409"/>
                    <a:pt x="24272" y="22393"/>
                    <a:pt x="18511" y="8377"/>
                  </a:cubicBezTo>
                  <a:cubicBezTo>
                    <a:pt x="11470" y="-9462"/>
                    <a:pt x="-4534" y="4554"/>
                    <a:pt x="1227" y="19207"/>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68" name="Google Shape;768;p12"/>
            <p:cNvSpPr/>
            <p:nvPr/>
          </p:nvSpPr>
          <p:spPr>
            <a:xfrm>
              <a:off x="4659153" y="-887062"/>
              <a:ext cx="15615" cy="29344"/>
            </a:xfrm>
            <a:custGeom>
              <a:rect b="b" l="l" r="r" t="t"/>
              <a:pathLst>
                <a:path extrusionOk="0" h="29344" w="15615">
                  <a:moveTo>
                    <a:pt x="766" y="24228"/>
                  </a:moveTo>
                  <a:cubicBezTo>
                    <a:pt x="7168" y="40156"/>
                    <a:pt x="18690" y="14672"/>
                    <a:pt x="14849" y="5116"/>
                  </a:cubicBezTo>
                  <a:cubicBezTo>
                    <a:pt x="8448" y="-10812"/>
                    <a:pt x="-3075" y="14672"/>
                    <a:pt x="766" y="24228"/>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69" name="Google Shape;769;p12"/>
            <p:cNvSpPr/>
            <p:nvPr/>
          </p:nvSpPr>
          <p:spPr>
            <a:xfrm>
              <a:off x="4053188" y="-800429"/>
              <a:ext cx="19604" cy="18630"/>
            </a:xfrm>
            <a:custGeom>
              <a:rect b="b" l="l" r="r" t="t"/>
              <a:pathLst>
                <a:path extrusionOk="0" h="18630" w="19604">
                  <a:moveTo>
                    <a:pt x="520" y="15321"/>
                  </a:moveTo>
                  <a:cubicBezTo>
                    <a:pt x="4361" y="24240"/>
                    <a:pt x="22925" y="13410"/>
                    <a:pt x="19084" y="3216"/>
                  </a:cubicBezTo>
                  <a:cubicBezTo>
                    <a:pt x="15243" y="-5703"/>
                    <a:pt x="-3321" y="5764"/>
                    <a:pt x="520" y="15321"/>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70" name="Google Shape;770;p12"/>
            <p:cNvSpPr/>
            <p:nvPr/>
          </p:nvSpPr>
          <p:spPr>
            <a:xfrm>
              <a:off x="3975494" y="-804384"/>
              <a:ext cx="45675" cy="25333"/>
            </a:xfrm>
            <a:custGeom>
              <a:rect b="b" l="l" r="r" t="t"/>
              <a:pathLst>
                <a:path extrusionOk="0" h="25333" w="45675">
                  <a:moveTo>
                    <a:pt x="758" y="12906"/>
                  </a:moveTo>
                  <a:cubicBezTo>
                    <a:pt x="7159" y="28833"/>
                    <a:pt x="51969" y="30107"/>
                    <a:pt x="44927" y="12906"/>
                  </a:cubicBezTo>
                  <a:cubicBezTo>
                    <a:pt x="37886" y="-3659"/>
                    <a:pt x="-6284" y="-4933"/>
                    <a:pt x="758" y="12906"/>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71" name="Google Shape;771;p12"/>
            <p:cNvSpPr/>
            <p:nvPr/>
          </p:nvSpPr>
          <p:spPr>
            <a:xfrm>
              <a:off x="4799368" y="-905619"/>
              <a:ext cx="17486" cy="17403"/>
            </a:xfrm>
            <a:custGeom>
              <a:rect b="b" l="l" r="r" t="t"/>
              <a:pathLst>
                <a:path extrusionOk="0" h="17403" w="17486">
                  <a:moveTo>
                    <a:pt x="16745" y="5198"/>
                  </a:moveTo>
                  <a:cubicBezTo>
                    <a:pt x="14825" y="738"/>
                    <a:pt x="9703" y="-1173"/>
                    <a:pt x="5223" y="738"/>
                  </a:cubicBezTo>
                  <a:cubicBezTo>
                    <a:pt x="741" y="2649"/>
                    <a:pt x="-1179" y="7746"/>
                    <a:pt x="741" y="12206"/>
                  </a:cubicBezTo>
                  <a:cubicBezTo>
                    <a:pt x="2662" y="16665"/>
                    <a:pt x="7783" y="18577"/>
                    <a:pt x="12264" y="16665"/>
                  </a:cubicBezTo>
                  <a:cubicBezTo>
                    <a:pt x="16745" y="14117"/>
                    <a:pt x="18665" y="9657"/>
                    <a:pt x="16745" y="5198"/>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72" name="Google Shape;772;p12"/>
            <p:cNvSpPr/>
            <p:nvPr/>
          </p:nvSpPr>
          <p:spPr>
            <a:xfrm>
              <a:off x="4550172" y="-820136"/>
              <a:ext cx="43457" cy="29518"/>
            </a:xfrm>
            <a:custGeom>
              <a:rect b="b" l="l" r="r" t="t"/>
              <a:pathLst>
                <a:path extrusionOk="0" h="29518" w="43457">
                  <a:moveTo>
                    <a:pt x="3485" y="6359"/>
                  </a:moveTo>
                  <a:cubicBezTo>
                    <a:pt x="-11878" y="24835"/>
                    <a:pt x="27810" y="37577"/>
                    <a:pt x="39973" y="23561"/>
                  </a:cubicBezTo>
                  <a:cubicBezTo>
                    <a:pt x="55336" y="4448"/>
                    <a:pt x="15648" y="-8294"/>
                    <a:pt x="3485" y="6359"/>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73" name="Google Shape;773;p12"/>
            <p:cNvSpPr/>
            <p:nvPr/>
          </p:nvSpPr>
          <p:spPr>
            <a:xfrm>
              <a:off x="3544158" y="-821422"/>
              <a:ext cx="17923" cy="17838"/>
            </a:xfrm>
            <a:custGeom>
              <a:rect b="b" l="l" r="r" t="t"/>
              <a:pathLst>
                <a:path extrusionOk="0" h="17838" w="17923">
                  <a:moveTo>
                    <a:pt x="8962" y="17839"/>
                  </a:moveTo>
                  <a:cubicBezTo>
                    <a:pt x="13443" y="17839"/>
                    <a:pt x="17924" y="14016"/>
                    <a:pt x="17924" y="8919"/>
                  </a:cubicBezTo>
                  <a:cubicBezTo>
                    <a:pt x="17924" y="4460"/>
                    <a:pt x="14083" y="0"/>
                    <a:pt x="8962" y="0"/>
                  </a:cubicBezTo>
                  <a:cubicBezTo>
                    <a:pt x="4481" y="0"/>
                    <a:pt x="0" y="3823"/>
                    <a:pt x="0" y="8919"/>
                  </a:cubicBezTo>
                  <a:cubicBezTo>
                    <a:pt x="640" y="14016"/>
                    <a:pt x="4481" y="17839"/>
                    <a:pt x="8962" y="17839"/>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74" name="Google Shape;774;p12"/>
            <p:cNvSpPr/>
            <p:nvPr/>
          </p:nvSpPr>
          <p:spPr>
            <a:xfrm>
              <a:off x="3458379" y="-796008"/>
              <a:ext cx="17283" cy="17270"/>
            </a:xfrm>
            <a:custGeom>
              <a:rect b="b" l="l" r="r" t="t"/>
              <a:pathLst>
                <a:path extrusionOk="0" h="17270" w="17283">
                  <a:moveTo>
                    <a:pt x="0" y="8352"/>
                  </a:moveTo>
                  <a:cubicBezTo>
                    <a:pt x="0" y="12811"/>
                    <a:pt x="3841" y="17271"/>
                    <a:pt x="8322" y="17271"/>
                  </a:cubicBezTo>
                  <a:cubicBezTo>
                    <a:pt x="12803" y="17271"/>
                    <a:pt x="17284" y="13448"/>
                    <a:pt x="17284" y="8989"/>
                  </a:cubicBezTo>
                  <a:cubicBezTo>
                    <a:pt x="17284" y="4529"/>
                    <a:pt x="13443" y="69"/>
                    <a:pt x="8962" y="69"/>
                  </a:cubicBezTo>
                  <a:cubicBezTo>
                    <a:pt x="3841" y="-568"/>
                    <a:pt x="0" y="3255"/>
                    <a:pt x="0" y="8352"/>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75" name="Google Shape;775;p12"/>
            <p:cNvSpPr/>
            <p:nvPr/>
          </p:nvSpPr>
          <p:spPr>
            <a:xfrm>
              <a:off x="3370040" y="-705472"/>
              <a:ext cx="17283" cy="17201"/>
            </a:xfrm>
            <a:custGeom>
              <a:rect b="b" l="l" r="r" t="t"/>
              <a:pathLst>
                <a:path extrusionOk="0" h="17201" w="17283">
                  <a:moveTo>
                    <a:pt x="0" y="8282"/>
                  </a:moveTo>
                  <a:cubicBezTo>
                    <a:pt x="0" y="12742"/>
                    <a:pt x="3841" y="17201"/>
                    <a:pt x="8322" y="17201"/>
                  </a:cubicBezTo>
                  <a:cubicBezTo>
                    <a:pt x="12803" y="17201"/>
                    <a:pt x="17284" y="13379"/>
                    <a:pt x="17284" y="8919"/>
                  </a:cubicBezTo>
                  <a:cubicBezTo>
                    <a:pt x="17284" y="3823"/>
                    <a:pt x="13443" y="0"/>
                    <a:pt x="8962" y="0"/>
                  </a:cubicBezTo>
                  <a:cubicBezTo>
                    <a:pt x="3841" y="0"/>
                    <a:pt x="0" y="3823"/>
                    <a:pt x="0" y="8282"/>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76" name="Google Shape;776;p12"/>
            <p:cNvSpPr/>
            <p:nvPr/>
          </p:nvSpPr>
          <p:spPr>
            <a:xfrm>
              <a:off x="3297064" y="-852003"/>
              <a:ext cx="17283" cy="17201"/>
            </a:xfrm>
            <a:custGeom>
              <a:rect b="b" l="l" r="r" t="t"/>
              <a:pathLst>
                <a:path extrusionOk="0" h="17201" w="17283">
                  <a:moveTo>
                    <a:pt x="0" y="8282"/>
                  </a:moveTo>
                  <a:cubicBezTo>
                    <a:pt x="0" y="12742"/>
                    <a:pt x="3841" y="17201"/>
                    <a:pt x="8322" y="17201"/>
                  </a:cubicBezTo>
                  <a:cubicBezTo>
                    <a:pt x="12803" y="17201"/>
                    <a:pt x="17284" y="13379"/>
                    <a:pt x="17284" y="8919"/>
                  </a:cubicBezTo>
                  <a:cubicBezTo>
                    <a:pt x="17284" y="4460"/>
                    <a:pt x="13443" y="0"/>
                    <a:pt x="8962" y="0"/>
                  </a:cubicBezTo>
                  <a:cubicBezTo>
                    <a:pt x="3841" y="0"/>
                    <a:pt x="0" y="3823"/>
                    <a:pt x="0" y="8282"/>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77" name="Google Shape;777;p12"/>
            <p:cNvSpPr/>
            <p:nvPr/>
          </p:nvSpPr>
          <p:spPr>
            <a:xfrm>
              <a:off x="3363639" y="-787019"/>
              <a:ext cx="17283" cy="17201"/>
            </a:xfrm>
            <a:custGeom>
              <a:rect b="b" l="l" r="r" t="t"/>
              <a:pathLst>
                <a:path extrusionOk="0" h="17201" w="17283">
                  <a:moveTo>
                    <a:pt x="0" y="8282"/>
                  </a:moveTo>
                  <a:cubicBezTo>
                    <a:pt x="0" y="12742"/>
                    <a:pt x="3841" y="17201"/>
                    <a:pt x="8322" y="17201"/>
                  </a:cubicBezTo>
                  <a:cubicBezTo>
                    <a:pt x="12803" y="17201"/>
                    <a:pt x="17284" y="13379"/>
                    <a:pt x="17284" y="8919"/>
                  </a:cubicBezTo>
                  <a:cubicBezTo>
                    <a:pt x="17284" y="4460"/>
                    <a:pt x="13443" y="0"/>
                    <a:pt x="8962" y="0"/>
                  </a:cubicBezTo>
                  <a:cubicBezTo>
                    <a:pt x="3841" y="0"/>
                    <a:pt x="0" y="3823"/>
                    <a:pt x="0" y="8282"/>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78" name="Google Shape;778;p12"/>
            <p:cNvSpPr/>
            <p:nvPr/>
          </p:nvSpPr>
          <p:spPr>
            <a:xfrm>
              <a:off x="3325870" y="-832890"/>
              <a:ext cx="17283" cy="17201"/>
            </a:xfrm>
            <a:custGeom>
              <a:rect b="b" l="l" r="r" t="t"/>
              <a:pathLst>
                <a:path extrusionOk="0" h="17201" w="17283">
                  <a:moveTo>
                    <a:pt x="0" y="8282"/>
                  </a:moveTo>
                  <a:cubicBezTo>
                    <a:pt x="0" y="12742"/>
                    <a:pt x="3841" y="17201"/>
                    <a:pt x="8322" y="17201"/>
                  </a:cubicBezTo>
                  <a:cubicBezTo>
                    <a:pt x="12803" y="17201"/>
                    <a:pt x="17284" y="13379"/>
                    <a:pt x="17284" y="8919"/>
                  </a:cubicBezTo>
                  <a:cubicBezTo>
                    <a:pt x="17284" y="4460"/>
                    <a:pt x="13443" y="0"/>
                    <a:pt x="8962" y="0"/>
                  </a:cubicBezTo>
                  <a:cubicBezTo>
                    <a:pt x="3841" y="0"/>
                    <a:pt x="0" y="3185"/>
                    <a:pt x="0" y="8282"/>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79" name="Google Shape;779;p12"/>
            <p:cNvSpPr/>
            <p:nvPr/>
          </p:nvSpPr>
          <p:spPr>
            <a:xfrm>
              <a:off x="3238171" y="-833440"/>
              <a:ext cx="33321" cy="30043"/>
            </a:xfrm>
            <a:custGeom>
              <a:rect b="b" l="l" r="r" t="t"/>
              <a:pathLst>
                <a:path extrusionOk="0" h="30043" w="33321">
                  <a:moveTo>
                    <a:pt x="32647" y="22211"/>
                  </a:moveTo>
                  <a:cubicBezTo>
                    <a:pt x="32647" y="21574"/>
                    <a:pt x="32007" y="21574"/>
                    <a:pt x="32007" y="20937"/>
                  </a:cubicBezTo>
                  <a:cubicBezTo>
                    <a:pt x="32647" y="19026"/>
                    <a:pt x="33287" y="17115"/>
                    <a:pt x="33287" y="15203"/>
                  </a:cubicBezTo>
                  <a:cubicBezTo>
                    <a:pt x="33287" y="12655"/>
                    <a:pt x="30087" y="8833"/>
                    <a:pt x="28166" y="7558"/>
                  </a:cubicBezTo>
                  <a:cubicBezTo>
                    <a:pt x="24965" y="5010"/>
                    <a:pt x="21125" y="2462"/>
                    <a:pt x="16644" y="1187"/>
                  </a:cubicBezTo>
                  <a:cubicBezTo>
                    <a:pt x="11523" y="-87"/>
                    <a:pt x="2561" y="-1998"/>
                    <a:pt x="1920" y="5647"/>
                  </a:cubicBezTo>
                  <a:cubicBezTo>
                    <a:pt x="1920" y="4373"/>
                    <a:pt x="1920" y="4373"/>
                    <a:pt x="1920" y="5647"/>
                  </a:cubicBezTo>
                  <a:cubicBezTo>
                    <a:pt x="1920" y="6284"/>
                    <a:pt x="1280" y="7558"/>
                    <a:pt x="1280" y="8195"/>
                  </a:cubicBezTo>
                  <a:cubicBezTo>
                    <a:pt x="640" y="10107"/>
                    <a:pt x="0" y="12018"/>
                    <a:pt x="0" y="13929"/>
                  </a:cubicBezTo>
                  <a:cubicBezTo>
                    <a:pt x="640" y="22849"/>
                    <a:pt x="14083" y="29219"/>
                    <a:pt x="21765" y="29857"/>
                  </a:cubicBezTo>
                  <a:cubicBezTo>
                    <a:pt x="26886" y="30494"/>
                    <a:pt x="35848" y="29857"/>
                    <a:pt x="32647" y="22211"/>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80" name="Google Shape;780;p12"/>
            <p:cNvSpPr/>
            <p:nvPr/>
          </p:nvSpPr>
          <p:spPr>
            <a:xfrm>
              <a:off x="3357877" y="-857202"/>
              <a:ext cx="28176" cy="35244"/>
            </a:xfrm>
            <a:custGeom>
              <a:rect b="b" l="l" r="r" t="t"/>
              <a:pathLst>
                <a:path extrusionOk="0" h="35244" w="28176">
                  <a:moveTo>
                    <a:pt x="28166" y="16030"/>
                  </a:moveTo>
                  <a:cubicBezTo>
                    <a:pt x="28806" y="-8817"/>
                    <a:pt x="0" y="-2446"/>
                    <a:pt x="0" y="19215"/>
                  </a:cubicBezTo>
                  <a:cubicBezTo>
                    <a:pt x="0" y="44062"/>
                    <a:pt x="28166" y="37691"/>
                    <a:pt x="28166" y="1603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81" name="Google Shape;781;p12"/>
            <p:cNvSpPr/>
            <p:nvPr/>
          </p:nvSpPr>
          <p:spPr>
            <a:xfrm>
              <a:off x="3380358" y="-803448"/>
              <a:ext cx="27229" cy="16824"/>
            </a:xfrm>
            <a:custGeom>
              <a:rect b="b" l="l" r="r" t="t"/>
              <a:pathLst>
                <a:path extrusionOk="0" h="16824" w="27229">
                  <a:moveTo>
                    <a:pt x="26810" y="8784"/>
                  </a:moveTo>
                  <a:cubicBezTo>
                    <a:pt x="25530" y="6236"/>
                    <a:pt x="23610" y="4962"/>
                    <a:pt x="21689" y="3050"/>
                  </a:cubicBezTo>
                  <a:cubicBezTo>
                    <a:pt x="17208" y="-772"/>
                    <a:pt x="8887" y="-772"/>
                    <a:pt x="3765" y="1776"/>
                  </a:cubicBezTo>
                  <a:cubicBezTo>
                    <a:pt x="-1356" y="4324"/>
                    <a:pt x="-716" y="8147"/>
                    <a:pt x="2485" y="11332"/>
                  </a:cubicBezTo>
                  <a:cubicBezTo>
                    <a:pt x="6966" y="19615"/>
                    <a:pt x="30651" y="18340"/>
                    <a:pt x="26810" y="8784"/>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82" name="Google Shape;782;p12"/>
            <p:cNvSpPr/>
            <p:nvPr/>
          </p:nvSpPr>
          <p:spPr>
            <a:xfrm>
              <a:off x="3429573" y="-745555"/>
              <a:ext cx="22404" cy="22192"/>
            </a:xfrm>
            <a:custGeom>
              <a:rect b="b" l="l" r="r" t="t"/>
              <a:pathLst>
                <a:path extrusionOk="0" h="22192" w="22404">
                  <a:moveTo>
                    <a:pt x="22405" y="15237"/>
                  </a:moveTo>
                  <a:lnTo>
                    <a:pt x="22405" y="12052"/>
                  </a:lnTo>
                  <a:cubicBezTo>
                    <a:pt x="22405" y="1858"/>
                    <a:pt x="640" y="-6424"/>
                    <a:pt x="0" y="6955"/>
                  </a:cubicBezTo>
                  <a:lnTo>
                    <a:pt x="0" y="10140"/>
                  </a:lnTo>
                  <a:cubicBezTo>
                    <a:pt x="0" y="20334"/>
                    <a:pt x="22405" y="28616"/>
                    <a:pt x="22405" y="15237"/>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83" name="Google Shape;783;p12"/>
            <p:cNvSpPr/>
            <p:nvPr/>
          </p:nvSpPr>
          <p:spPr>
            <a:xfrm>
              <a:off x="3528874" y="-706865"/>
              <a:ext cx="20522" cy="27549"/>
            </a:xfrm>
            <a:custGeom>
              <a:rect b="b" l="l" r="r" t="t"/>
              <a:pathLst>
                <a:path extrusionOk="0" h="27549" w="20522">
                  <a:moveTo>
                    <a:pt x="20404" y="15409"/>
                  </a:moveTo>
                  <a:cubicBezTo>
                    <a:pt x="21045" y="10313"/>
                    <a:pt x="19124" y="3305"/>
                    <a:pt x="13363" y="2031"/>
                  </a:cubicBezTo>
                  <a:cubicBezTo>
                    <a:pt x="15283" y="2031"/>
                    <a:pt x="12083" y="1394"/>
                    <a:pt x="13363" y="2031"/>
                  </a:cubicBezTo>
                  <a:cubicBezTo>
                    <a:pt x="3121" y="-6889"/>
                    <a:pt x="-4561" y="16047"/>
                    <a:pt x="3121" y="23055"/>
                  </a:cubicBezTo>
                  <a:cubicBezTo>
                    <a:pt x="5681" y="24966"/>
                    <a:pt x="8242" y="26877"/>
                    <a:pt x="11442" y="27514"/>
                  </a:cubicBezTo>
                  <a:cubicBezTo>
                    <a:pt x="17204" y="28151"/>
                    <a:pt x="20404" y="19869"/>
                    <a:pt x="20404" y="15409"/>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84" name="Google Shape;784;p12"/>
            <p:cNvSpPr/>
            <p:nvPr/>
          </p:nvSpPr>
          <p:spPr>
            <a:xfrm>
              <a:off x="3281701" y="-761800"/>
              <a:ext cx="20484" cy="19750"/>
            </a:xfrm>
            <a:custGeom>
              <a:rect b="b" l="l" r="r" t="t"/>
              <a:pathLst>
                <a:path extrusionOk="0" h="19750" w="20484">
                  <a:moveTo>
                    <a:pt x="20484" y="4724"/>
                  </a:moveTo>
                  <a:cubicBezTo>
                    <a:pt x="20484" y="-7381"/>
                    <a:pt x="0" y="6635"/>
                    <a:pt x="0" y="14917"/>
                  </a:cubicBezTo>
                  <a:cubicBezTo>
                    <a:pt x="0" y="27022"/>
                    <a:pt x="20484" y="13643"/>
                    <a:pt x="20484" y="4724"/>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85" name="Google Shape;785;p12"/>
            <p:cNvSpPr/>
            <p:nvPr/>
          </p:nvSpPr>
          <p:spPr>
            <a:xfrm>
              <a:off x="3629281" y="-651142"/>
              <a:ext cx="28196" cy="30752"/>
            </a:xfrm>
            <a:custGeom>
              <a:rect b="b" l="l" r="r" t="t"/>
              <a:pathLst>
                <a:path extrusionOk="0" h="30752" w="28196">
                  <a:moveTo>
                    <a:pt x="6416" y="30403"/>
                  </a:moveTo>
                  <a:cubicBezTo>
                    <a:pt x="20499" y="34226"/>
                    <a:pt x="37783" y="5557"/>
                    <a:pt x="21780" y="460"/>
                  </a:cubicBezTo>
                  <a:cubicBezTo>
                    <a:pt x="7697" y="-4000"/>
                    <a:pt x="-9587" y="25307"/>
                    <a:pt x="6416" y="30403"/>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86" name="Google Shape;786;p12"/>
            <p:cNvSpPr/>
            <p:nvPr/>
          </p:nvSpPr>
          <p:spPr>
            <a:xfrm>
              <a:off x="3189521" y="-795602"/>
              <a:ext cx="29456" cy="41374"/>
            </a:xfrm>
            <a:custGeom>
              <a:rect b="b" l="l" r="r" t="t"/>
              <a:pathLst>
                <a:path extrusionOk="0" h="41374" w="29456">
                  <a:moveTo>
                    <a:pt x="29446" y="17502"/>
                  </a:moveTo>
                  <a:cubicBezTo>
                    <a:pt x="30087" y="-12441"/>
                    <a:pt x="0" y="300"/>
                    <a:pt x="0" y="23873"/>
                  </a:cubicBezTo>
                  <a:cubicBezTo>
                    <a:pt x="0" y="53816"/>
                    <a:pt x="29446" y="41074"/>
                    <a:pt x="29446" y="17502"/>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87" name="Google Shape;787;p12"/>
            <p:cNvSpPr/>
            <p:nvPr/>
          </p:nvSpPr>
          <p:spPr>
            <a:xfrm>
              <a:off x="3246493" y="-755489"/>
              <a:ext cx="10882" cy="19602"/>
            </a:xfrm>
            <a:custGeom>
              <a:rect b="b" l="l" r="r" t="t"/>
              <a:pathLst>
                <a:path extrusionOk="0" h="19602" w="10882">
                  <a:moveTo>
                    <a:pt x="10882" y="9881"/>
                  </a:moveTo>
                  <a:cubicBezTo>
                    <a:pt x="10882" y="-2861"/>
                    <a:pt x="0" y="-3498"/>
                    <a:pt x="0" y="9244"/>
                  </a:cubicBezTo>
                  <a:cubicBezTo>
                    <a:pt x="0" y="22623"/>
                    <a:pt x="10242" y="23260"/>
                    <a:pt x="10882" y="9881"/>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88" name="Google Shape;788;p12"/>
            <p:cNvSpPr/>
            <p:nvPr/>
          </p:nvSpPr>
          <p:spPr>
            <a:xfrm>
              <a:off x="3226649" y="-683660"/>
              <a:ext cx="20484" cy="25820"/>
            </a:xfrm>
            <a:custGeom>
              <a:rect b="b" l="l" r="r" t="t"/>
              <a:pathLst>
                <a:path extrusionOk="0" h="25820" w="20484">
                  <a:moveTo>
                    <a:pt x="20484" y="11318"/>
                  </a:moveTo>
                  <a:cubicBezTo>
                    <a:pt x="20484" y="-7158"/>
                    <a:pt x="640" y="-787"/>
                    <a:pt x="0" y="14503"/>
                  </a:cubicBezTo>
                  <a:cubicBezTo>
                    <a:pt x="0" y="32979"/>
                    <a:pt x="20484" y="26608"/>
                    <a:pt x="20484" y="11318"/>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89" name="Google Shape;789;p12"/>
            <p:cNvSpPr/>
            <p:nvPr/>
          </p:nvSpPr>
          <p:spPr>
            <a:xfrm>
              <a:off x="3334192" y="-698999"/>
              <a:ext cx="20484" cy="25638"/>
            </a:xfrm>
            <a:custGeom>
              <a:rect b="b" l="l" r="r" t="t"/>
              <a:pathLst>
                <a:path extrusionOk="0" h="25638" w="20484">
                  <a:moveTo>
                    <a:pt x="20484" y="6906"/>
                  </a:moveTo>
                  <a:cubicBezTo>
                    <a:pt x="20484" y="-10295"/>
                    <a:pt x="0" y="8818"/>
                    <a:pt x="0" y="19011"/>
                  </a:cubicBezTo>
                  <a:cubicBezTo>
                    <a:pt x="0" y="35576"/>
                    <a:pt x="20484" y="17100"/>
                    <a:pt x="20484" y="6906"/>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90" name="Google Shape;790;p12"/>
            <p:cNvSpPr/>
            <p:nvPr/>
          </p:nvSpPr>
          <p:spPr>
            <a:xfrm>
              <a:off x="3357237" y="-740329"/>
              <a:ext cx="21764" cy="15735"/>
            </a:xfrm>
            <a:custGeom>
              <a:rect b="b" l="l" r="r" t="t"/>
              <a:pathLst>
                <a:path extrusionOk="0" h="15735" w="21764">
                  <a:moveTo>
                    <a:pt x="21765" y="6189"/>
                  </a:moveTo>
                  <a:cubicBezTo>
                    <a:pt x="21765" y="-4005"/>
                    <a:pt x="640" y="-819"/>
                    <a:pt x="0" y="10011"/>
                  </a:cubicBezTo>
                  <a:cubicBezTo>
                    <a:pt x="640" y="19567"/>
                    <a:pt x="21765" y="16382"/>
                    <a:pt x="21765" y="6189"/>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91" name="Google Shape;791;p12"/>
            <p:cNvSpPr/>
            <p:nvPr/>
          </p:nvSpPr>
          <p:spPr>
            <a:xfrm>
              <a:off x="3450057" y="-672383"/>
              <a:ext cx="40328" cy="32971"/>
            </a:xfrm>
            <a:custGeom>
              <a:rect b="b" l="l" r="r" t="t"/>
              <a:pathLst>
                <a:path extrusionOk="0" h="32971" w="40328">
                  <a:moveTo>
                    <a:pt x="40329" y="24887"/>
                  </a:moveTo>
                  <a:cubicBezTo>
                    <a:pt x="40329" y="7685"/>
                    <a:pt x="0" y="-10790"/>
                    <a:pt x="0" y="7685"/>
                  </a:cubicBezTo>
                  <a:cubicBezTo>
                    <a:pt x="0" y="25524"/>
                    <a:pt x="40329" y="43999"/>
                    <a:pt x="40329" y="24887"/>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92" name="Google Shape;792;p12"/>
            <p:cNvSpPr/>
            <p:nvPr/>
          </p:nvSpPr>
          <p:spPr>
            <a:xfrm>
              <a:off x="3195922" y="-727202"/>
              <a:ext cx="17283" cy="17270"/>
            </a:xfrm>
            <a:custGeom>
              <a:rect b="b" l="l" r="r" t="t"/>
              <a:pathLst>
                <a:path extrusionOk="0" h="17270" w="17283">
                  <a:moveTo>
                    <a:pt x="0" y="8352"/>
                  </a:moveTo>
                  <a:cubicBezTo>
                    <a:pt x="0" y="12811"/>
                    <a:pt x="3841" y="17271"/>
                    <a:pt x="8322" y="17271"/>
                  </a:cubicBezTo>
                  <a:cubicBezTo>
                    <a:pt x="12803" y="17271"/>
                    <a:pt x="17284" y="13448"/>
                    <a:pt x="17284" y="8989"/>
                  </a:cubicBezTo>
                  <a:cubicBezTo>
                    <a:pt x="17284" y="4529"/>
                    <a:pt x="13443" y="69"/>
                    <a:pt x="8962" y="69"/>
                  </a:cubicBezTo>
                  <a:cubicBezTo>
                    <a:pt x="3841" y="-568"/>
                    <a:pt x="0" y="3255"/>
                    <a:pt x="0" y="8352"/>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93" name="Google Shape;793;p12"/>
            <p:cNvSpPr/>
            <p:nvPr/>
          </p:nvSpPr>
          <p:spPr>
            <a:xfrm>
              <a:off x="3506652" y="-775814"/>
              <a:ext cx="41639" cy="33015"/>
            </a:xfrm>
            <a:custGeom>
              <a:rect b="b" l="l" r="r" t="t"/>
              <a:pathLst>
                <a:path extrusionOk="0" h="33015" w="41639">
                  <a:moveTo>
                    <a:pt x="34305" y="31480"/>
                  </a:moveTo>
                  <a:cubicBezTo>
                    <a:pt x="56070" y="20649"/>
                    <a:pt x="24063" y="-6746"/>
                    <a:pt x="7419" y="1536"/>
                  </a:cubicBezTo>
                  <a:cubicBezTo>
                    <a:pt x="-14346" y="12367"/>
                    <a:pt x="17021" y="39762"/>
                    <a:pt x="34305" y="3148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94" name="Google Shape;794;p12"/>
            <p:cNvSpPr/>
            <p:nvPr/>
          </p:nvSpPr>
          <p:spPr>
            <a:xfrm>
              <a:off x="3725887" y="-836782"/>
              <a:ext cx="17423" cy="17351"/>
            </a:xfrm>
            <a:custGeom>
              <a:rect b="b" l="l" r="r" t="t"/>
              <a:pathLst>
                <a:path extrusionOk="0" h="17351" w="17423">
                  <a:moveTo>
                    <a:pt x="9672" y="17271"/>
                  </a:moveTo>
                  <a:cubicBezTo>
                    <a:pt x="14153" y="16634"/>
                    <a:pt x="17994" y="12174"/>
                    <a:pt x="17354" y="7715"/>
                  </a:cubicBezTo>
                  <a:cubicBezTo>
                    <a:pt x="16714" y="3255"/>
                    <a:pt x="12233" y="-567"/>
                    <a:pt x="7752" y="70"/>
                  </a:cubicBezTo>
                  <a:cubicBezTo>
                    <a:pt x="3271" y="707"/>
                    <a:pt x="-570" y="5166"/>
                    <a:pt x="70" y="9626"/>
                  </a:cubicBezTo>
                  <a:cubicBezTo>
                    <a:pt x="710" y="14723"/>
                    <a:pt x="5191" y="17908"/>
                    <a:pt x="9672" y="17271"/>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95" name="Google Shape;795;p12"/>
            <p:cNvSpPr/>
            <p:nvPr/>
          </p:nvSpPr>
          <p:spPr>
            <a:xfrm>
              <a:off x="3027496" y="-832960"/>
              <a:ext cx="17423" cy="17351"/>
            </a:xfrm>
            <a:custGeom>
              <a:rect b="b" l="l" r="r" t="t"/>
              <a:pathLst>
                <a:path extrusionOk="0" h="17351" w="17423">
                  <a:moveTo>
                    <a:pt x="9672" y="17271"/>
                  </a:moveTo>
                  <a:cubicBezTo>
                    <a:pt x="14153" y="16634"/>
                    <a:pt x="17994" y="12174"/>
                    <a:pt x="17354" y="7715"/>
                  </a:cubicBezTo>
                  <a:cubicBezTo>
                    <a:pt x="16714" y="3255"/>
                    <a:pt x="12233" y="-567"/>
                    <a:pt x="7752" y="70"/>
                  </a:cubicBezTo>
                  <a:cubicBezTo>
                    <a:pt x="3271" y="707"/>
                    <a:pt x="-570" y="5166"/>
                    <a:pt x="70" y="9626"/>
                  </a:cubicBezTo>
                  <a:cubicBezTo>
                    <a:pt x="710" y="14723"/>
                    <a:pt x="4551" y="17908"/>
                    <a:pt x="9672" y="17271"/>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96" name="Google Shape;796;p12"/>
            <p:cNvSpPr/>
            <p:nvPr/>
          </p:nvSpPr>
          <p:spPr>
            <a:xfrm>
              <a:off x="3690679" y="-670501"/>
              <a:ext cx="17423" cy="17351"/>
            </a:xfrm>
            <a:custGeom>
              <a:rect b="b" l="l" r="r" t="t"/>
              <a:pathLst>
                <a:path extrusionOk="0" h="17351" w="17423">
                  <a:moveTo>
                    <a:pt x="9672" y="17271"/>
                  </a:moveTo>
                  <a:cubicBezTo>
                    <a:pt x="14153" y="16634"/>
                    <a:pt x="17994" y="12175"/>
                    <a:pt x="17354" y="7715"/>
                  </a:cubicBezTo>
                  <a:cubicBezTo>
                    <a:pt x="16714" y="3255"/>
                    <a:pt x="12233" y="-567"/>
                    <a:pt x="7752" y="70"/>
                  </a:cubicBezTo>
                  <a:cubicBezTo>
                    <a:pt x="3271" y="707"/>
                    <a:pt x="-570" y="5166"/>
                    <a:pt x="70" y="9626"/>
                  </a:cubicBezTo>
                  <a:cubicBezTo>
                    <a:pt x="710" y="14723"/>
                    <a:pt x="4551" y="17908"/>
                    <a:pt x="9672" y="17271"/>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97" name="Google Shape;797;p12"/>
            <p:cNvSpPr/>
            <p:nvPr/>
          </p:nvSpPr>
          <p:spPr>
            <a:xfrm>
              <a:off x="2946838" y="-816395"/>
              <a:ext cx="17423" cy="17340"/>
            </a:xfrm>
            <a:custGeom>
              <a:rect b="b" l="l" r="r" t="t"/>
              <a:pathLst>
                <a:path extrusionOk="0" h="17340" w="17423">
                  <a:moveTo>
                    <a:pt x="9672" y="17271"/>
                  </a:moveTo>
                  <a:cubicBezTo>
                    <a:pt x="14153" y="16634"/>
                    <a:pt x="17994" y="12174"/>
                    <a:pt x="17354" y="7715"/>
                  </a:cubicBezTo>
                  <a:cubicBezTo>
                    <a:pt x="16714" y="3255"/>
                    <a:pt x="12233" y="-567"/>
                    <a:pt x="7752" y="70"/>
                  </a:cubicBezTo>
                  <a:cubicBezTo>
                    <a:pt x="3271" y="707"/>
                    <a:pt x="-570" y="5166"/>
                    <a:pt x="70" y="9626"/>
                  </a:cubicBezTo>
                  <a:cubicBezTo>
                    <a:pt x="710" y="14086"/>
                    <a:pt x="4551" y="17908"/>
                    <a:pt x="9672" y="17271"/>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98" name="Google Shape;798;p12"/>
            <p:cNvSpPr/>
            <p:nvPr/>
          </p:nvSpPr>
          <p:spPr>
            <a:xfrm>
              <a:off x="3599140" y="-760968"/>
              <a:ext cx="17423" cy="17340"/>
            </a:xfrm>
            <a:custGeom>
              <a:rect b="b" l="l" r="r" t="t"/>
              <a:pathLst>
                <a:path extrusionOk="0" h="17340" w="17423">
                  <a:moveTo>
                    <a:pt x="9672" y="17271"/>
                  </a:moveTo>
                  <a:cubicBezTo>
                    <a:pt x="14153" y="16634"/>
                    <a:pt x="17994" y="12174"/>
                    <a:pt x="17354" y="7715"/>
                  </a:cubicBezTo>
                  <a:cubicBezTo>
                    <a:pt x="16714" y="3255"/>
                    <a:pt x="12233" y="-567"/>
                    <a:pt x="7752" y="70"/>
                  </a:cubicBezTo>
                  <a:cubicBezTo>
                    <a:pt x="3271" y="707"/>
                    <a:pt x="-570" y="5166"/>
                    <a:pt x="70" y="9626"/>
                  </a:cubicBezTo>
                  <a:cubicBezTo>
                    <a:pt x="710" y="14086"/>
                    <a:pt x="5191" y="17908"/>
                    <a:pt x="9672" y="17271"/>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799" name="Google Shape;799;p12"/>
            <p:cNvSpPr/>
            <p:nvPr/>
          </p:nvSpPr>
          <p:spPr>
            <a:xfrm>
              <a:off x="3706043" y="-701082"/>
              <a:ext cx="17423" cy="17352"/>
            </a:xfrm>
            <a:custGeom>
              <a:rect b="b" l="l" r="r" t="t"/>
              <a:pathLst>
                <a:path extrusionOk="0" h="17352" w="17423">
                  <a:moveTo>
                    <a:pt x="9672" y="17271"/>
                  </a:moveTo>
                  <a:cubicBezTo>
                    <a:pt x="14153" y="16634"/>
                    <a:pt x="17994" y="12175"/>
                    <a:pt x="17354" y="7715"/>
                  </a:cubicBezTo>
                  <a:cubicBezTo>
                    <a:pt x="16714" y="3255"/>
                    <a:pt x="12233" y="-567"/>
                    <a:pt x="7752" y="70"/>
                  </a:cubicBezTo>
                  <a:cubicBezTo>
                    <a:pt x="3271" y="707"/>
                    <a:pt x="-570" y="5166"/>
                    <a:pt x="70" y="9626"/>
                  </a:cubicBezTo>
                  <a:cubicBezTo>
                    <a:pt x="710" y="14723"/>
                    <a:pt x="4551" y="17908"/>
                    <a:pt x="9672" y="17271"/>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00" name="Google Shape;800;p12"/>
            <p:cNvSpPr/>
            <p:nvPr/>
          </p:nvSpPr>
          <p:spPr>
            <a:xfrm>
              <a:off x="3079047" y="-727476"/>
              <a:ext cx="27990" cy="33950"/>
            </a:xfrm>
            <a:custGeom>
              <a:rect b="b" l="l" r="r" t="t"/>
              <a:pathLst>
                <a:path extrusionOk="0" h="33950" w="27990">
                  <a:moveTo>
                    <a:pt x="19574" y="980"/>
                  </a:moveTo>
                  <a:cubicBezTo>
                    <a:pt x="18934" y="980"/>
                    <a:pt x="18934" y="1618"/>
                    <a:pt x="18934" y="1618"/>
                  </a:cubicBezTo>
                  <a:cubicBezTo>
                    <a:pt x="17013" y="980"/>
                    <a:pt x="15093" y="980"/>
                    <a:pt x="12532" y="980"/>
                  </a:cubicBezTo>
                  <a:cubicBezTo>
                    <a:pt x="9972" y="980"/>
                    <a:pt x="6771" y="4803"/>
                    <a:pt x="5491" y="6714"/>
                  </a:cubicBezTo>
                  <a:cubicBezTo>
                    <a:pt x="2930" y="10537"/>
                    <a:pt x="1650" y="14359"/>
                    <a:pt x="370" y="18819"/>
                  </a:cubicBezTo>
                  <a:cubicBezTo>
                    <a:pt x="-271" y="23916"/>
                    <a:pt x="-911" y="33472"/>
                    <a:pt x="6131" y="32835"/>
                  </a:cubicBezTo>
                  <a:cubicBezTo>
                    <a:pt x="4851" y="32835"/>
                    <a:pt x="4851" y="32835"/>
                    <a:pt x="6131" y="32835"/>
                  </a:cubicBezTo>
                  <a:cubicBezTo>
                    <a:pt x="6771" y="32835"/>
                    <a:pt x="8051" y="33472"/>
                    <a:pt x="8691" y="33472"/>
                  </a:cubicBezTo>
                  <a:cubicBezTo>
                    <a:pt x="10612" y="34109"/>
                    <a:pt x="12532" y="34109"/>
                    <a:pt x="14453" y="33472"/>
                  </a:cubicBezTo>
                  <a:cubicBezTo>
                    <a:pt x="23415" y="31561"/>
                    <a:pt x="27896" y="17545"/>
                    <a:pt x="27896" y="9900"/>
                  </a:cubicBezTo>
                  <a:cubicBezTo>
                    <a:pt x="28536" y="5440"/>
                    <a:pt x="25975" y="-2842"/>
                    <a:pt x="19574" y="98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01" name="Google Shape;801;p12"/>
            <p:cNvSpPr/>
            <p:nvPr/>
          </p:nvSpPr>
          <p:spPr>
            <a:xfrm>
              <a:off x="3677445" y="-741316"/>
              <a:ext cx="35746" cy="27729"/>
            </a:xfrm>
            <a:custGeom>
              <a:rect b="b" l="l" r="r" t="t"/>
              <a:pathLst>
                <a:path extrusionOk="0" h="27729" w="35746">
                  <a:moveTo>
                    <a:pt x="14585" y="167"/>
                  </a:moveTo>
                  <a:cubicBezTo>
                    <a:pt x="-10381" y="2716"/>
                    <a:pt x="-138" y="30110"/>
                    <a:pt x="21626" y="27562"/>
                  </a:cubicBezTo>
                  <a:cubicBezTo>
                    <a:pt x="45952" y="25014"/>
                    <a:pt x="35709" y="-2381"/>
                    <a:pt x="14585" y="167"/>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02" name="Google Shape;802;p12"/>
            <p:cNvSpPr/>
            <p:nvPr/>
          </p:nvSpPr>
          <p:spPr>
            <a:xfrm>
              <a:off x="3727944" y="-768478"/>
              <a:ext cx="16822" cy="27254"/>
            </a:xfrm>
            <a:custGeom>
              <a:rect b="b" l="l" r="r" t="t"/>
              <a:pathLst>
                <a:path extrusionOk="0" h="27254" w="16822">
                  <a:moveTo>
                    <a:pt x="6975" y="572"/>
                  </a:moveTo>
                  <a:cubicBezTo>
                    <a:pt x="4415" y="1846"/>
                    <a:pt x="3774" y="4394"/>
                    <a:pt x="1854" y="6306"/>
                  </a:cubicBezTo>
                  <a:cubicBezTo>
                    <a:pt x="-1347" y="11402"/>
                    <a:pt x="-66" y="19684"/>
                    <a:pt x="3134" y="24144"/>
                  </a:cubicBezTo>
                  <a:cubicBezTo>
                    <a:pt x="6335" y="28604"/>
                    <a:pt x="10176" y="27967"/>
                    <a:pt x="12736" y="24144"/>
                  </a:cubicBezTo>
                  <a:cubicBezTo>
                    <a:pt x="20418" y="19047"/>
                    <a:pt x="16577" y="-3888"/>
                    <a:pt x="6975" y="572"/>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03" name="Google Shape;803;p12"/>
            <p:cNvSpPr/>
            <p:nvPr/>
          </p:nvSpPr>
          <p:spPr>
            <a:xfrm>
              <a:off x="2980203" y="-892828"/>
              <a:ext cx="21302" cy="23099"/>
            </a:xfrm>
            <a:custGeom>
              <a:rect b="b" l="l" r="r" t="t"/>
              <a:pathLst>
                <a:path extrusionOk="0" h="23099" w="21302">
                  <a:moveTo>
                    <a:pt x="13436" y="51"/>
                  </a:moveTo>
                  <a:lnTo>
                    <a:pt x="10235" y="688"/>
                  </a:lnTo>
                  <a:cubicBezTo>
                    <a:pt x="633" y="1962"/>
                    <a:pt x="-5768" y="24898"/>
                    <a:pt x="7674" y="22986"/>
                  </a:cubicBezTo>
                  <a:lnTo>
                    <a:pt x="10875" y="22349"/>
                  </a:lnTo>
                  <a:cubicBezTo>
                    <a:pt x="21117" y="21712"/>
                    <a:pt x="26879" y="-1223"/>
                    <a:pt x="13436" y="51"/>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04" name="Google Shape;804;p12"/>
            <p:cNvSpPr/>
            <p:nvPr/>
          </p:nvSpPr>
          <p:spPr>
            <a:xfrm>
              <a:off x="3104177" y="-790205"/>
              <a:ext cx="27091" cy="20656"/>
            </a:xfrm>
            <a:custGeom>
              <a:rect b="b" l="l" r="r" t="t"/>
              <a:pathLst>
                <a:path extrusionOk="0" h="20656" w="27091">
                  <a:moveTo>
                    <a:pt x="13648" y="0"/>
                  </a:moveTo>
                  <a:cubicBezTo>
                    <a:pt x="8527" y="0"/>
                    <a:pt x="1486" y="2548"/>
                    <a:pt x="1486" y="8919"/>
                  </a:cubicBezTo>
                  <a:cubicBezTo>
                    <a:pt x="1486" y="7008"/>
                    <a:pt x="845" y="10193"/>
                    <a:pt x="1486" y="8919"/>
                  </a:cubicBezTo>
                  <a:cubicBezTo>
                    <a:pt x="-6196" y="20387"/>
                    <a:pt x="18129" y="24847"/>
                    <a:pt x="23890" y="15927"/>
                  </a:cubicBezTo>
                  <a:cubicBezTo>
                    <a:pt x="25811" y="13379"/>
                    <a:pt x="27091" y="10831"/>
                    <a:pt x="27091" y="7008"/>
                  </a:cubicBezTo>
                  <a:cubicBezTo>
                    <a:pt x="27091" y="1911"/>
                    <a:pt x="18129" y="0"/>
                    <a:pt x="13648"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05" name="Google Shape;805;p12"/>
            <p:cNvSpPr/>
            <p:nvPr/>
          </p:nvSpPr>
          <p:spPr>
            <a:xfrm>
              <a:off x="2957970" y="-704897"/>
              <a:ext cx="21497" cy="19191"/>
            </a:xfrm>
            <a:custGeom>
              <a:rect b="b" l="l" r="r" t="t"/>
              <a:pathLst>
                <a:path extrusionOk="0" h="19191" w="21497">
                  <a:moveTo>
                    <a:pt x="4301" y="63"/>
                  </a:moveTo>
                  <a:cubicBezTo>
                    <a:pt x="-7861" y="1337"/>
                    <a:pt x="8782" y="19813"/>
                    <a:pt x="17104" y="19176"/>
                  </a:cubicBezTo>
                  <a:cubicBezTo>
                    <a:pt x="29267" y="17264"/>
                    <a:pt x="13263" y="-1211"/>
                    <a:pt x="4301" y="63"/>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06" name="Google Shape;806;p12"/>
            <p:cNvSpPr/>
            <p:nvPr/>
          </p:nvSpPr>
          <p:spPr>
            <a:xfrm>
              <a:off x="3136229" y="-718922"/>
              <a:ext cx="34261" cy="22441"/>
            </a:xfrm>
            <a:custGeom>
              <a:rect b="b" l="l" r="r" t="t"/>
              <a:pathLst>
                <a:path extrusionOk="0" h="22441" w="34261">
                  <a:moveTo>
                    <a:pt x="801" y="14725"/>
                  </a:moveTo>
                  <a:cubicBezTo>
                    <a:pt x="6562" y="28104"/>
                    <a:pt x="39849" y="23007"/>
                    <a:pt x="33448" y="7717"/>
                  </a:cubicBezTo>
                  <a:cubicBezTo>
                    <a:pt x="28327" y="-5662"/>
                    <a:pt x="-5601" y="-565"/>
                    <a:pt x="801" y="14725"/>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07" name="Google Shape;807;p12"/>
            <p:cNvSpPr/>
            <p:nvPr/>
          </p:nvSpPr>
          <p:spPr>
            <a:xfrm>
              <a:off x="3171449" y="-879031"/>
              <a:ext cx="28504" cy="42725"/>
            </a:xfrm>
            <a:custGeom>
              <a:rect b="b" l="l" r="r" t="t"/>
              <a:pathLst>
                <a:path extrusionOk="0" h="42725" w="28504">
                  <a:moveTo>
                    <a:pt x="2068" y="30214"/>
                  </a:moveTo>
                  <a:cubicBezTo>
                    <a:pt x="13591" y="57609"/>
                    <a:pt x="35356" y="34674"/>
                    <a:pt x="26394" y="12376"/>
                  </a:cubicBezTo>
                  <a:cubicBezTo>
                    <a:pt x="15511" y="-15019"/>
                    <a:pt x="-6893" y="8553"/>
                    <a:pt x="2068" y="30214"/>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08" name="Google Shape;808;p12"/>
            <p:cNvSpPr/>
            <p:nvPr/>
          </p:nvSpPr>
          <p:spPr>
            <a:xfrm>
              <a:off x="2993312" y="-698573"/>
              <a:ext cx="19695" cy="11044"/>
            </a:xfrm>
            <a:custGeom>
              <a:rect b="b" l="l" r="r" t="t"/>
              <a:pathLst>
                <a:path extrusionOk="0" h="11044" w="19695">
                  <a:moveTo>
                    <a:pt x="9288" y="110"/>
                  </a:moveTo>
                  <a:cubicBezTo>
                    <a:pt x="-3515" y="1384"/>
                    <a:pt x="-2875" y="12215"/>
                    <a:pt x="9928" y="10940"/>
                  </a:cubicBezTo>
                  <a:cubicBezTo>
                    <a:pt x="23371" y="9029"/>
                    <a:pt x="22731" y="-1164"/>
                    <a:pt x="9288" y="11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09" name="Google Shape;809;p12"/>
            <p:cNvSpPr/>
            <p:nvPr/>
          </p:nvSpPr>
          <p:spPr>
            <a:xfrm>
              <a:off x="2955056" y="-782057"/>
              <a:ext cx="26779" cy="20014"/>
            </a:xfrm>
            <a:custGeom>
              <a:rect b="b" l="l" r="r" t="t"/>
              <a:pathLst>
                <a:path extrusionOk="0" h="20014" w="26779">
                  <a:moveTo>
                    <a:pt x="10417" y="134"/>
                  </a:moveTo>
                  <a:cubicBezTo>
                    <a:pt x="-8147" y="2045"/>
                    <a:pt x="814" y="21795"/>
                    <a:pt x="16178" y="19884"/>
                  </a:cubicBezTo>
                  <a:cubicBezTo>
                    <a:pt x="34742" y="17336"/>
                    <a:pt x="26420" y="-1777"/>
                    <a:pt x="10417" y="134"/>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10" name="Google Shape;810;p12"/>
            <p:cNvSpPr/>
            <p:nvPr/>
          </p:nvSpPr>
          <p:spPr>
            <a:xfrm>
              <a:off x="3037389" y="-801735"/>
              <a:ext cx="27083" cy="18603"/>
            </a:xfrm>
            <a:custGeom>
              <a:rect b="b" l="l" r="r" t="t"/>
              <a:pathLst>
                <a:path extrusionOk="0" h="18603" w="27083">
                  <a:moveTo>
                    <a:pt x="6180" y="63"/>
                  </a:moveTo>
                  <a:cubicBezTo>
                    <a:pt x="-10463" y="1974"/>
                    <a:pt x="10661" y="19813"/>
                    <a:pt x="20903" y="18539"/>
                  </a:cubicBezTo>
                  <a:cubicBezTo>
                    <a:pt x="37547" y="17264"/>
                    <a:pt x="16422" y="-1211"/>
                    <a:pt x="6180" y="63"/>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11" name="Google Shape;811;p12"/>
            <p:cNvSpPr/>
            <p:nvPr/>
          </p:nvSpPr>
          <p:spPr>
            <a:xfrm>
              <a:off x="2993855" y="-820205"/>
              <a:ext cx="16211" cy="21136"/>
            </a:xfrm>
            <a:custGeom>
              <a:rect b="b" l="l" r="r" t="t"/>
              <a:pathLst>
                <a:path extrusionOk="0" h="21136" w="16211">
                  <a:moveTo>
                    <a:pt x="4905" y="57"/>
                  </a:moveTo>
                  <a:cubicBezTo>
                    <a:pt x="-4697" y="1331"/>
                    <a:pt x="1064" y="22355"/>
                    <a:pt x="11306" y="21081"/>
                  </a:cubicBezTo>
                  <a:cubicBezTo>
                    <a:pt x="20908" y="19170"/>
                    <a:pt x="15147" y="-1217"/>
                    <a:pt x="4905" y="57"/>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12" name="Google Shape;812;p12"/>
            <p:cNvSpPr/>
            <p:nvPr/>
          </p:nvSpPr>
          <p:spPr>
            <a:xfrm>
              <a:off x="3090499" y="-850792"/>
              <a:ext cx="29892" cy="42174"/>
            </a:xfrm>
            <a:custGeom>
              <a:rect b="b" l="l" r="r" t="t"/>
              <a:pathLst>
                <a:path extrusionOk="0" h="42174" w="29892">
                  <a:moveTo>
                    <a:pt x="20925" y="63"/>
                  </a:moveTo>
                  <a:cubicBezTo>
                    <a:pt x="3641" y="1974"/>
                    <a:pt x="-9802" y="44023"/>
                    <a:pt x="9402" y="42111"/>
                  </a:cubicBezTo>
                  <a:cubicBezTo>
                    <a:pt x="26046" y="40200"/>
                    <a:pt x="39489" y="-1848"/>
                    <a:pt x="20925" y="63"/>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13" name="Google Shape;813;p12"/>
            <p:cNvSpPr/>
            <p:nvPr/>
          </p:nvSpPr>
          <p:spPr>
            <a:xfrm>
              <a:off x="3026855" y="-658397"/>
              <a:ext cx="17423" cy="17271"/>
            </a:xfrm>
            <a:custGeom>
              <a:rect b="b" l="l" r="r" t="t"/>
              <a:pathLst>
                <a:path extrusionOk="0" h="17271" w="17423">
                  <a:moveTo>
                    <a:pt x="9672" y="17271"/>
                  </a:moveTo>
                  <a:cubicBezTo>
                    <a:pt x="14153" y="16634"/>
                    <a:pt x="17994" y="12174"/>
                    <a:pt x="17354" y="7715"/>
                  </a:cubicBezTo>
                  <a:cubicBezTo>
                    <a:pt x="16714" y="3255"/>
                    <a:pt x="12233" y="-567"/>
                    <a:pt x="7752" y="70"/>
                  </a:cubicBezTo>
                  <a:cubicBezTo>
                    <a:pt x="3271" y="707"/>
                    <a:pt x="-570" y="5166"/>
                    <a:pt x="70" y="9626"/>
                  </a:cubicBezTo>
                  <a:cubicBezTo>
                    <a:pt x="710" y="14086"/>
                    <a:pt x="5191" y="17271"/>
                    <a:pt x="9672" y="17271"/>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14" name="Google Shape;814;p12"/>
            <p:cNvSpPr/>
            <p:nvPr/>
          </p:nvSpPr>
          <p:spPr>
            <a:xfrm>
              <a:off x="3017746" y="-771310"/>
              <a:ext cx="31572" cy="42415"/>
            </a:xfrm>
            <a:custGeom>
              <a:rect b="b" l="l" r="r" t="t"/>
              <a:pathLst>
                <a:path extrusionOk="0" h="42415" w="31572">
                  <a:moveTo>
                    <a:pt x="29024" y="5951"/>
                  </a:moveTo>
                  <a:cubicBezTo>
                    <a:pt x="15581" y="-13798"/>
                    <a:pt x="-8104" y="20605"/>
                    <a:pt x="2778" y="36532"/>
                  </a:cubicBezTo>
                  <a:cubicBezTo>
                    <a:pt x="16221" y="56282"/>
                    <a:pt x="39266" y="21242"/>
                    <a:pt x="29024" y="5951"/>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15" name="Google Shape;815;p12"/>
            <p:cNvSpPr/>
            <p:nvPr/>
          </p:nvSpPr>
          <p:spPr>
            <a:xfrm>
              <a:off x="7457966" y="-773640"/>
              <a:ext cx="17283" cy="17201"/>
            </a:xfrm>
            <a:custGeom>
              <a:rect b="b" l="l" r="r" t="t"/>
              <a:pathLst>
                <a:path extrusionOk="0" h="17201" w="17283">
                  <a:moveTo>
                    <a:pt x="0" y="8282"/>
                  </a:moveTo>
                  <a:cubicBezTo>
                    <a:pt x="0" y="12742"/>
                    <a:pt x="3841" y="17201"/>
                    <a:pt x="8322" y="17201"/>
                  </a:cubicBezTo>
                  <a:cubicBezTo>
                    <a:pt x="12803" y="17201"/>
                    <a:pt x="17284" y="13379"/>
                    <a:pt x="17284" y="8919"/>
                  </a:cubicBezTo>
                  <a:cubicBezTo>
                    <a:pt x="17284" y="3823"/>
                    <a:pt x="13443" y="0"/>
                    <a:pt x="8962" y="0"/>
                  </a:cubicBezTo>
                  <a:cubicBezTo>
                    <a:pt x="4481" y="0"/>
                    <a:pt x="0" y="3823"/>
                    <a:pt x="0" y="8282"/>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16" name="Google Shape;816;p12"/>
            <p:cNvSpPr/>
            <p:nvPr/>
          </p:nvSpPr>
          <p:spPr>
            <a:xfrm>
              <a:off x="7518139" y="-813724"/>
              <a:ext cx="22404" cy="22192"/>
            </a:xfrm>
            <a:custGeom>
              <a:rect b="b" l="l" r="r" t="t"/>
              <a:pathLst>
                <a:path extrusionOk="0" h="22192" w="22404">
                  <a:moveTo>
                    <a:pt x="22405" y="15237"/>
                  </a:moveTo>
                  <a:lnTo>
                    <a:pt x="22405" y="12052"/>
                  </a:lnTo>
                  <a:cubicBezTo>
                    <a:pt x="22405" y="1858"/>
                    <a:pt x="640" y="-6424"/>
                    <a:pt x="0" y="6955"/>
                  </a:cubicBezTo>
                  <a:lnTo>
                    <a:pt x="0" y="10140"/>
                  </a:lnTo>
                  <a:cubicBezTo>
                    <a:pt x="0" y="20334"/>
                    <a:pt x="21765" y="28616"/>
                    <a:pt x="22405" y="15237"/>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17" name="Google Shape;817;p12"/>
            <p:cNvSpPr/>
            <p:nvPr/>
          </p:nvSpPr>
          <p:spPr>
            <a:xfrm>
              <a:off x="7334420" y="-823658"/>
              <a:ext cx="10882" cy="19602"/>
            </a:xfrm>
            <a:custGeom>
              <a:rect b="b" l="l" r="r" t="t"/>
              <a:pathLst>
                <a:path extrusionOk="0" h="19602" w="10882">
                  <a:moveTo>
                    <a:pt x="10882" y="9881"/>
                  </a:moveTo>
                  <a:cubicBezTo>
                    <a:pt x="10882" y="-2861"/>
                    <a:pt x="0" y="-3498"/>
                    <a:pt x="0" y="9244"/>
                  </a:cubicBezTo>
                  <a:cubicBezTo>
                    <a:pt x="0" y="22623"/>
                    <a:pt x="10882" y="23260"/>
                    <a:pt x="10882" y="9881"/>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18" name="Google Shape;818;p12"/>
            <p:cNvSpPr/>
            <p:nvPr/>
          </p:nvSpPr>
          <p:spPr>
            <a:xfrm>
              <a:off x="7315215" y="-751829"/>
              <a:ext cx="20484" cy="25820"/>
            </a:xfrm>
            <a:custGeom>
              <a:rect b="b" l="l" r="r" t="t"/>
              <a:pathLst>
                <a:path extrusionOk="0" h="25820" w="20484">
                  <a:moveTo>
                    <a:pt x="20484" y="11318"/>
                  </a:moveTo>
                  <a:cubicBezTo>
                    <a:pt x="20484" y="-7158"/>
                    <a:pt x="640" y="-787"/>
                    <a:pt x="0" y="14503"/>
                  </a:cubicBezTo>
                  <a:cubicBezTo>
                    <a:pt x="0" y="32979"/>
                    <a:pt x="20484" y="26608"/>
                    <a:pt x="20484" y="11318"/>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19" name="Google Shape;819;p12"/>
            <p:cNvSpPr/>
            <p:nvPr/>
          </p:nvSpPr>
          <p:spPr>
            <a:xfrm>
              <a:off x="7422759" y="-767168"/>
              <a:ext cx="20484" cy="25638"/>
            </a:xfrm>
            <a:custGeom>
              <a:rect b="b" l="l" r="r" t="t"/>
              <a:pathLst>
                <a:path extrusionOk="0" h="25638" w="20484">
                  <a:moveTo>
                    <a:pt x="20485" y="6906"/>
                  </a:moveTo>
                  <a:cubicBezTo>
                    <a:pt x="20485" y="-10295"/>
                    <a:pt x="0" y="8818"/>
                    <a:pt x="0" y="19011"/>
                  </a:cubicBezTo>
                  <a:cubicBezTo>
                    <a:pt x="0" y="35576"/>
                    <a:pt x="20485" y="17100"/>
                    <a:pt x="20485" y="6906"/>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20" name="Google Shape;820;p12"/>
            <p:cNvSpPr/>
            <p:nvPr/>
          </p:nvSpPr>
          <p:spPr>
            <a:xfrm>
              <a:off x="7445804" y="-808498"/>
              <a:ext cx="21764" cy="15735"/>
            </a:xfrm>
            <a:custGeom>
              <a:rect b="b" l="l" r="r" t="t"/>
              <a:pathLst>
                <a:path extrusionOk="0" h="15735" w="21764">
                  <a:moveTo>
                    <a:pt x="21765" y="6189"/>
                  </a:moveTo>
                  <a:cubicBezTo>
                    <a:pt x="21765" y="-4005"/>
                    <a:pt x="640" y="-819"/>
                    <a:pt x="0" y="10011"/>
                  </a:cubicBezTo>
                  <a:cubicBezTo>
                    <a:pt x="0" y="19567"/>
                    <a:pt x="21765" y="16382"/>
                    <a:pt x="21765" y="6189"/>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21" name="Google Shape;821;p12"/>
            <p:cNvSpPr/>
            <p:nvPr/>
          </p:nvSpPr>
          <p:spPr>
            <a:xfrm>
              <a:off x="7538624" y="-740552"/>
              <a:ext cx="40328" cy="32971"/>
            </a:xfrm>
            <a:custGeom>
              <a:rect b="b" l="l" r="r" t="t"/>
              <a:pathLst>
                <a:path extrusionOk="0" h="32971" w="40328">
                  <a:moveTo>
                    <a:pt x="40329" y="24887"/>
                  </a:moveTo>
                  <a:cubicBezTo>
                    <a:pt x="40329" y="7685"/>
                    <a:pt x="0" y="-10790"/>
                    <a:pt x="0" y="7685"/>
                  </a:cubicBezTo>
                  <a:cubicBezTo>
                    <a:pt x="0" y="25524"/>
                    <a:pt x="40329" y="43999"/>
                    <a:pt x="40329" y="24887"/>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22" name="Google Shape;822;p12"/>
            <p:cNvSpPr/>
            <p:nvPr/>
          </p:nvSpPr>
          <p:spPr>
            <a:xfrm>
              <a:off x="7284488" y="-795371"/>
              <a:ext cx="17283" cy="17270"/>
            </a:xfrm>
            <a:custGeom>
              <a:rect b="b" l="l" r="r" t="t"/>
              <a:pathLst>
                <a:path extrusionOk="0" h="17270" w="17283">
                  <a:moveTo>
                    <a:pt x="0" y="8352"/>
                  </a:moveTo>
                  <a:cubicBezTo>
                    <a:pt x="0" y="12811"/>
                    <a:pt x="3841" y="17271"/>
                    <a:pt x="8322" y="17271"/>
                  </a:cubicBezTo>
                  <a:cubicBezTo>
                    <a:pt x="12803" y="17271"/>
                    <a:pt x="17284" y="13448"/>
                    <a:pt x="17284" y="8989"/>
                  </a:cubicBezTo>
                  <a:cubicBezTo>
                    <a:pt x="17284" y="4529"/>
                    <a:pt x="13443" y="69"/>
                    <a:pt x="8962" y="69"/>
                  </a:cubicBezTo>
                  <a:cubicBezTo>
                    <a:pt x="3841" y="-568"/>
                    <a:pt x="0" y="3255"/>
                    <a:pt x="0" y="8352"/>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23" name="Google Shape;823;p12"/>
            <p:cNvSpPr/>
            <p:nvPr/>
          </p:nvSpPr>
          <p:spPr>
            <a:xfrm>
              <a:off x="7224795" y="-787091"/>
              <a:ext cx="34261" cy="22441"/>
            </a:xfrm>
            <a:custGeom>
              <a:rect b="b" l="l" r="r" t="t"/>
              <a:pathLst>
                <a:path extrusionOk="0" h="22441" w="34261">
                  <a:moveTo>
                    <a:pt x="801" y="14725"/>
                  </a:moveTo>
                  <a:cubicBezTo>
                    <a:pt x="6562" y="28104"/>
                    <a:pt x="39849" y="23007"/>
                    <a:pt x="33448" y="7717"/>
                  </a:cubicBezTo>
                  <a:cubicBezTo>
                    <a:pt x="28327" y="-5662"/>
                    <a:pt x="-5601" y="-565"/>
                    <a:pt x="801" y="14725"/>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grpSp>
      <p:sp>
        <p:nvSpPr>
          <p:cNvPr id="824" name="Google Shape;824;p12"/>
          <p:cNvSpPr txBox="1"/>
          <p:nvPr/>
        </p:nvSpPr>
        <p:spPr>
          <a:xfrm>
            <a:off x="300265" y="1365126"/>
            <a:ext cx="1460528" cy="338554"/>
          </a:xfrm>
          <a:prstGeom prst="rect">
            <a:avLst/>
          </a:prstGeom>
          <a:noFill/>
          <a:ln>
            <a:noFill/>
          </a:ln>
          <a:effectLst>
            <a:outerShdw blurRad="25400" rotWithShape="0" algn="tl" dir="2700000" dist="12700">
              <a:srgbClr val="000000">
                <a:alpha val="69803"/>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FFFFFF"/>
                </a:solidFill>
                <a:latin typeface="Calibri"/>
                <a:ea typeface="Calibri"/>
                <a:cs typeface="Calibri"/>
                <a:sym typeface="Calibri"/>
              </a:rPr>
              <a:t>Ice edge bloom</a:t>
            </a:r>
            <a:endParaRPr sz="1600">
              <a:solidFill>
                <a:srgbClr val="FFFFFF"/>
              </a:solidFill>
              <a:latin typeface="Calibri"/>
              <a:ea typeface="Calibri"/>
              <a:cs typeface="Calibri"/>
              <a:sym typeface="Calibri"/>
            </a:endParaRPr>
          </a:p>
        </p:txBody>
      </p:sp>
      <p:grpSp>
        <p:nvGrpSpPr>
          <p:cNvPr id="825" name="Google Shape;825;p12"/>
          <p:cNvGrpSpPr/>
          <p:nvPr/>
        </p:nvGrpSpPr>
        <p:grpSpPr>
          <a:xfrm rot="10800000">
            <a:off x="9627230" y="1490849"/>
            <a:ext cx="2223509" cy="589784"/>
            <a:chOff x="2946838" y="-1443223"/>
            <a:chExt cx="4747618" cy="852428"/>
          </a:xfrm>
        </p:grpSpPr>
        <p:sp>
          <p:nvSpPr>
            <p:cNvPr id="826" name="Google Shape;826;p12"/>
            <p:cNvSpPr/>
            <p:nvPr/>
          </p:nvSpPr>
          <p:spPr>
            <a:xfrm>
              <a:off x="7073471" y="-706746"/>
              <a:ext cx="34110" cy="33128"/>
            </a:xfrm>
            <a:custGeom>
              <a:rect b="b" l="l" r="r" t="t"/>
              <a:pathLst>
                <a:path extrusionOk="0" h="33128" w="34110">
                  <a:moveTo>
                    <a:pt x="26017" y="0"/>
                  </a:moveTo>
                  <a:cubicBezTo>
                    <a:pt x="10654" y="0"/>
                    <a:pt x="-12391" y="33129"/>
                    <a:pt x="8093" y="33129"/>
                  </a:cubicBezTo>
                  <a:cubicBezTo>
                    <a:pt x="23457" y="33129"/>
                    <a:pt x="46502" y="0"/>
                    <a:pt x="26017"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27" name="Google Shape;827;p12"/>
            <p:cNvSpPr/>
            <p:nvPr/>
          </p:nvSpPr>
          <p:spPr>
            <a:xfrm>
              <a:off x="7422389" y="-888954"/>
              <a:ext cx="34026" cy="40773"/>
            </a:xfrm>
            <a:custGeom>
              <a:rect b="b" l="l" r="r" t="t"/>
              <a:pathLst>
                <a:path extrusionOk="0" h="40773" w="34026">
                  <a:moveTo>
                    <a:pt x="13813" y="0"/>
                  </a:moveTo>
                  <a:cubicBezTo>
                    <a:pt x="-9232" y="0"/>
                    <a:pt x="-910" y="40774"/>
                    <a:pt x="20214" y="40774"/>
                  </a:cubicBezTo>
                  <a:cubicBezTo>
                    <a:pt x="43259" y="40774"/>
                    <a:pt x="34937" y="0"/>
                    <a:pt x="13813"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28" name="Google Shape;828;p12"/>
            <p:cNvSpPr/>
            <p:nvPr/>
          </p:nvSpPr>
          <p:spPr>
            <a:xfrm>
              <a:off x="7671491" y="-799761"/>
              <a:ext cx="15645" cy="15290"/>
            </a:xfrm>
            <a:custGeom>
              <a:rect b="b" l="l" r="r" t="t"/>
              <a:pathLst>
                <a:path extrusionOk="0" h="15290" w="15645">
                  <a:moveTo>
                    <a:pt x="6043" y="0"/>
                  </a:moveTo>
                  <a:cubicBezTo>
                    <a:pt x="-5480" y="0"/>
                    <a:pt x="1562" y="15290"/>
                    <a:pt x="9883" y="15290"/>
                  </a:cubicBezTo>
                  <a:cubicBezTo>
                    <a:pt x="20766" y="15290"/>
                    <a:pt x="14364" y="0"/>
                    <a:pt x="6043"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29" name="Google Shape;829;p12"/>
            <p:cNvSpPr/>
            <p:nvPr/>
          </p:nvSpPr>
          <p:spPr>
            <a:xfrm>
              <a:off x="7542171" y="-704834"/>
              <a:ext cx="44115" cy="48418"/>
            </a:xfrm>
            <a:custGeom>
              <a:rect b="b" l="l" r="r" t="t"/>
              <a:pathLst>
                <a:path extrusionOk="0" h="48418" w="44115">
                  <a:moveTo>
                    <a:pt x="14376" y="0"/>
                  </a:moveTo>
                  <a:cubicBezTo>
                    <a:pt x="-15710" y="0"/>
                    <a:pt x="7335" y="48419"/>
                    <a:pt x="29740" y="48419"/>
                  </a:cubicBezTo>
                  <a:cubicBezTo>
                    <a:pt x="59826" y="48419"/>
                    <a:pt x="36781" y="0"/>
                    <a:pt x="14376"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30" name="Google Shape;830;p12"/>
            <p:cNvSpPr/>
            <p:nvPr/>
          </p:nvSpPr>
          <p:spPr>
            <a:xfrm>
              <a:off x="7356473" y="-706746"/>
              <a:ext cx="50457" cy="57975"/>
            </a:xfrm>
            <a:custGeom>
              <a:rect b="b" l="l" r="r" t="t"/>
              <a:pathLst>
                <a:path extrusionOk="0" h="57975" w="50457">
                  <a:moveTo>
                    <a:pt x="19556" y="0"/>
                  </a:moveTo>
                  <a:cubicBezTo>
                    <a:pt x="-16292" y="0"/>
                    <a:pt x="2912" y="57975"/>
                    <a:pt x="31078" y="57975"/>
                  </a:cubicBezTo>
                  <a:cubicBezTo>
                    <a:pt x="66926" y="57975"/>
                    <a:pt x="47082" y="0"/>
                    <a:pt x="19556"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31" name="Google Shape;831;p12"/>
            <p:cNvSpPr/>
            <p:nvPr/>
          </p:nvSpPr>
          <p:spPr>
            <a:xfrm>
              <a:off x="5207931" y="-696552"/>
              <a:ext cx="39583" cy="36959"/>
            </a:xfrm>
            <a:custGeom>
              <a:rect b="b" l="l" r="r" t="t"/>
              <a:pathLst>
                <a:path extrusionOk="0" h="36959" w="39583">
                  <a:moveTo>
                    <a:pt x="14030" y="0"/>
                  </a:moveTo>
                  <a:cubicBezTo>
                    <a:pt x="-13496" y="0"/>
                    <a:pt x="4428" y="36951"/>
                    <a:pt x="25553" y="36951"/>
                  </a:cubicBezTo>
                  <a:cubicBezTo>
                    <a:pt x="53079" y="37588"/>
                    <a:pt x="35155" y="0"/>
                    <a:pt x="14030"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32" name="Google Shape;832;p12"/>
            <p:cNvSpPr/>
            <p:nvPr/>
          </p:nvSpPr>
          <p:spPr>
            <a:xfrm>
              <a:off x="5110644" y="-789568"/>
              <a:ext cx="16509" cy="20386"/>
            </a:xfrm>
            <a:custGeom>
              <a:rect b="b" l="l" r="r" t="t"/>
              <a:pathLst>
                <a:path extrusionOk="0" h="20386" w="16509">
                  <a:moveTo>
                    <a:pt x="10815" y="0"/>
                  </a:moveTo>
                  <a:cubicBezTo>
                    <a:pt x="1213" y="0"/>
                    <a:pt x="-5188" y="20387"/>
                    <a:pt x="5694" y="20387"/>
                  </a:cubicBezTo>
                  <a:cubicBezTo>
                    <a:pt x="15296" y="19750"/>
                    <a:pt x="21698" y="0"/>
                    <a:pt x="10815"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33" name="Google Shape;833;p12"/>
            <p:cNvSpPr/>
            <p:nvPr/>
          </p:nvSpPr>
          <p:spPr>
            <a:xfrm>
              <a:off x="5575841" y="-851365"/>
              <a:ext cx="14133" cy="15927"/>
            </a:xfrm>
            <a:custGeom>
              <a:rect b="b" l="l" r="r" t="t"/>
              <a:pathLst>
                <a:path extrusionOk="0" h="15927" w="14133">
                  <a:moveTo>
                    <a:pt x="8439" y="0"/>
                  </a:moveTo>
                  <a:cubicBezTo>
                    <a:pt x="757" y="0"/>
                    <a:pt x="-4364" y="15927"/>
                    <a:pt x="5238" y="15927"/>
                  </a:cubicBezTo>
                  <a:cubicBezTo>
                    <a:pt x="13560" y="15927"/>
                    <a:pt x="18681" y="0"/>
                    <a:pt x="8439"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34" name="Google Shape;834;p12"/>
            <p:cNvSpPr/>
            <p:nvPr/>
          </p:nvSpPr>
          <p:spPr>
            <a:xfrm>
              <a:off x="5826881" y="-723310"/>
              <a:ext cx="49953" cy="40773"/>
            </a:xfrm>
            <a:custGeom>
              <a:rect b="b" l="l" r="r" t="t"/>
              <a:pathLst>
                <a:path extrusionOk="0" h="40773" w="49953">
                  <a:moveTo>
                    <a:pt x="35859" y="0"/>
                  </a:moveTo>
                  <a:cubicBezTo>
                    <a:pt x="14094" y="0"/>
                    <a:pt x="-19193" y="40774"/>
                    <a:pt x="14094" y="40774"/>
                  </a:cubicBezTo>
                  <a:cubicBezTo>
                    <a:pt x="35859" y="40774"/>
                    <a:pt x="69146" y="0"/>
                    <a:pt x="35859"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35" name="Google Shape;835;p12"/>
            <p:cNvSpPr/>
            <p:nvPr/>
          </p:nvSpPr>
          <p:spPr>
            <a:xfrm>
              <a:off x="5772930" y="-878123"/>
              <a:ext cx="29371" cy="37588"/>
            </a:xfrm>
            <a:custGeom>
              <a:rect b="b" l="l" r="r" t="t"/>
              <a:pathLst>
                <a:path extrusionOk="0" h="37588" w="29371">
                  <a:moveTo>
                    <a:pt x="11074" y="0"/>
                  </a:moveTo>
                  <a:cubicBezTo>
                    <a:pt x="-8771" y="0"/>
                    <a:pt x="832" y="37588"/>
                    <a:pt x="18115" y="37588"/>
                  </a:cubicBezTo>
                  <a:cubicBezTo>
                    <a:pt x="37960" y="37588"/>
                    <a:pt x="28998" y="0"/>
                    <a:pt x="11074"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36" name="Google Shape;836;p12"/>
            <p:cNvSpPr/>
            <p:nvPr/>
          </p:nvSpPr>
          <p:spPr>
            <a:xfrm>
              <a:off x="4707367" y="-674891"/>
              <a:ext cx="16207" cy="13378"/>
            </a:xfrm>
            <a:custGeom>
              <a:rect b="b" l="l" r="r" t="t"/>
              <a:pathLst>
                <a:path extrusionOk="0" h="13378" w="16207">
                  <a:moveTo>
                    <a:pt x="10165" y="0"/>
                  </a:moveTo>
                  <a:cubicBezTo>
                    <a:pt x="1843" y="0"/>
                    <a:pt x="-5839" y="13379"/>
                    <a:pt x="6324" y="13379"/>
                  </a:cubicBezTo>
                  <a:cubicBezTo>
                    <a:pt x="14646" y="13379"/>
                    <a:pt x="21687" y="0"/>
                    <a:pt x="10165"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37" name="Google Shape;837;p12"/>
            <p:cNvSpPr/>
            <p:nvPr/>
          </p:nvSpPr>
          <p:spPr>
            <a:xfrm>
              <a:off x="4554272" y="-699101"/>
              <a:ext cx="34331" cy="29943"/>
            </a:xfrm>
            <a:custGeom>
              <a:rect b="b" l="l" r="r" t="t"/>
              <a:pathLst>
                <a:path extrusionOk="0" h="29943" w="34331">
                  <a:moveTo>
                    <a:pt x="10907" y="0"/>
                  </a:moveTo>
                  <a:cubicBezTo>
                    <a:pt x="-12778" y="0"/>
                    <a:pt x="7066" y="29943"/>
                    <a:pt x="23709" y="29943"/>
                  </a:cubicBezTo>
                  <a:cubicBezTo>
                    <a:pt x="46754" y="29943"/>
                    <a:pt x="27550" y="0"/>
                    <a:pt x="10907"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38" name="Google Shape;838;p12"/>
            <p:cNvSpPr/>
            <p:nvPr/>
          </p:nvSpPr>
          <p:spPr>
            <a:xfrm>
              <a:off x="4440118" y="-826519"/>
              <a:ext cx="44918" cy="49056"/>
            </a:xfrm>
            <a:custGeom>
              <a:rect b="b" l="l" r="r" t="t"/>
              <a:pathLst>
                <a:path extrusionOk="0" h="49056" w="44918">
                  <a:moveTo>
                    <a:pt x="16237" y="0"/>
                  </a:moveTo>
                  <a:cubicBezTo>
                    <a:pt x="-14489" y="0"/>
                    <a:pt x="3435" y="49056"/>
                    <a:pt x="28400" y="49056"/>
                  </a:cubicBezTo>
                  <a:cubicBezTo>
                    <a:pt x="59767" y="49056"/>
                    <a:pt x="41203" y="0"/>
                    <a:pt x="16237"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39" name="Google Shape;839;p12"/>
            <p:cNvSpPr/>
            <p:nvPr/>
          </p:nvSpPr>
          <p:spPr>
            <a:xfrm>
              <a:off x="3463329" y="-872389"/>
              <a:ext cx="14425" cy="12763"/>
            </a:xfrm>
            <a:custGeom>
              <a:rect b="b" l="l" r="r" t="t"/>
              <a:pathLst>
                <a:path extrusionOk="0" h="12763" w="14425">
                  <a:moveTo>
                    <a:pt x="4652" y="0"/>
                  </a:moveTo>
                  <a:cubicBezTo>
                    <a:pt x="-4950" y="0"/>
                    <a:pt x="2092" y="12742"/>
                    <a:pt x="9773" y="12742"/>
                  </a:cubicBezTo>
                  <a:cubicBezTo>
                    <a:pt x="19376" y="13379"/>
                    <a:pt x="12334" y="0"/>
                    <a:pt x="4652"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40" name="Google Shape;840;p12"/>
            <p:cNvSpPr/>
            <p:nvPr/>
          </p:nvSpPr>
          <p:spPr>
            <a:xfrm>
              <a:off x="3127069" y="-662149"/>
              <a:ext cx="27441" cy="38862"/>
            </a:xfrm>
            <a:custGeom>
              <a:rect b="b" l="l" r="r" t="t"/>
              <a:pathLst>
                <a:path extrusionOk="0" h="38862" w="27441">
                  <a:moveTo>
                    <a:pt x="12521" y="0"/>
                  </a:moveTo>
                  <a:cubicBezTo>
                    <a:pt x="-5403" y="0"/>
                    <a:pt x="-3482" y="38863"/>
                    <a:pt x="14442" y="38863"/>
                  </a:cubicBezTo>
                  <a:cubicBezTo>
                    <a:pt x="33006" y="38863"/>
                    <a:pt x="31085" y="0"/>
                    <a:pt x="12521"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41" name="Google Shape;841;p12"/>
            <p:cNvSpPr/>
            <p:nvPr/>
          </p:nvSpPr>
          <p:spPr>
            <a:xfrm>
              <a:off x="3376199" y="-663424"/>
              <a:ext cx="54256" cy="47781"/>
            </a:xfrm>
            <a:custGeom>
              <a:rect b="b" l="l" r="r" t="t"/>
              <a:pathLst>
                <a:path extrusionOk="0" h="47781" w="54256">
                  <a:moveTo>
                    <a:pt x="16886" y="0"/>
                  </a:moveTo>
                  <a:cubicBezTo>
                    <a:pt x="-20242" y="0"/>
                    <a:pt x="11765" y="47782"/>
                    <a:pt x="37371" y="47782"/>
                  </a:cubicBezTo>
                  <a:cubicBezTo>
                    <a:pt x="74499" y="47782"/>
                    <a:pt x="42492" y="0"/>
                    <a:pt x="16886"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42" name="Google Shape;842;p12"/>
            <p:cNvSpPr/>
            <p:nvPr/>
          </p:nvSpPr>
          <p:spPr>
            <a:xfrm>
              <a:off x="3593011" y="-883857"/>
              <a:ext cx="4206" cy="5096"/>
            </a:xfrm>
            <a:custGeom>
              <a:rect b="b" l="l" r="r" t="t"/>
              <a:pathLst>
                <a:path extrusionOk="0" h="5096" w="4206">
                  <a:moveTo>
                    <a:pt x="1077" y="0"/>
                  </a:moveTo>
                  <a:cubicBezTo>
                    <a:pt x="-1483" y="0"/>
                    <a:pt x="1077" y="5097"/>
                    <a:pt x="2998" y="5097"/>
                  </a:cubicBezTo>
                  <a:cubicBezTo>
                    <a:pt x="5558" y="4460"/>
                    <a:pt x="3638" y="0"/>
                    <a:pt x="1077"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43" name="Google Shape;843;p12"/>
            <p:cNvSpPr/>
            <p:nvPr/>
          </p:nvSpPr>
          <p:spPr>
            <a:xfrm>
              <a:off x="3595443" y="-892776"/>
              <a:ext cx="31676" cy="34411"/>
            </a:xfrm>
            <a:custGeom>
              <a:rect b="b" l="l" r="r" t="t"/>
              <a:pathLst>
                <a:path extrusionOk="0" h="34411" w="31676">
                  <a:moveTo>
                    <a:pt x="12088" y="0"/>
                  </a:moveTo>
                  <a:cubicBezTo>
                    <a:pt x="-9677" y="0"/>
                    <a:pt x="1206" y="34403"/>
                    <a:pt x="19130" y="34403"/>
                  </a:cubicBezTo>
                  <a:cubicBezTo>
                    <a:pt x="41534" y="35040"/>
                    <a:pt x="30652" y="0"/>
                    <a:pt x="12088"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44" name="Google Shape;844;p12"/>
            <p:cNvSpPr/>
            <p:nvPr/>
          </p:nvSpPr>
          <p:spPr>
            <a:xfrm>
              <a:off x="3824832" y="-755165"/>
              <a:ext cx="8374" cy="8919"/>
            </a:xfrm>
            <a:custGeom>
              <a:rect b="b" l="l" r="r" t="t"/>
              <a:pathLst>
                <a:path extrusionOk="0" h="8919" w="8374">
                  <a:moveTo>
                    <a:pt x="5468" y="0"/>
                  </a:moveTo>
                  <a:cubicBezTo>
                    <a:pt x="987" y="0"/>
                    <a:pt x="-2854" y="8919"/>
                    <a:pt x="2907" y="8919"/>
                  </a:cubicBezTo>
                  <a:cubicBezTo>
                    <a:pt x="7388" y="8282"/>
                    <a:pt x="11229" y="0"/>
                    <a:pt x="5468"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45" name="Google Shape;845;p12"/>
            <p:cNvSpPr/>
            <p:nvPr/>
          </p:nvSpPr>
          <p:spPr>
            <a:xfrm>
              <a:off x="3971309" y="-605448"/>
              <a:ext cx="10247" cy="14653"/>
            </a:xfrm>
            <a:custGeom>
              <a:rect b="b" l="l" r="r" t="t"/>
              <a:pathLst>
                <a:path extrusionOk="0" h="14653" w="10247">
                  <a:moveTo>
                    <a:pt x="6222" y="0"/>
                  </a:moveTo>
                  <a:cubicBezTo>
                    <a:pt x="461" y="0"/>
                    <a:pt x="-3380" y="14653"/>
                    <a:pt x="4302" y="14653"/>
                  </a:cubicBezTo>
                  <a:cubicBezTo>
                    <a:pt x="10063" y="14653"/>
                    <a:pt x="13264" y="0"/>
                    <a:pt x="6222"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46" name="Google Shape;846;p12"/>
            <p:cNvSpPr/>
            <p:nvPr/>
          </p:nvSpPr>
          <p:spPr>
            <a:xfrm>
              <a:off x="3863356" y="-711843"/>
              <a:ext cx="36309" cy="49055"/>
            </a:xfrm>
            <a:custGeom>
              <a:rect b="b" l="l" r="r" t="t"/>
              <a:pathLst>
                <a:path extrusionOk="0" h="49055" w="36309">
                  <a:moveTo>
                    <a:pt x="36079" y="22935"/>
                  </a:moveTo>
                  <a:cubicBezTo>
                    <a:pt x="34798" y="12742"/>
                    <a:pt x="29037" y="0"/>
                    <a:pt x="16875" y="0"/>
                  </a:cubicBezTo>
                  <a:lnTo>
                    <a:pt x="13674" y="0"/>
                  </a:lnTo>
                  <a:cubicBezTo>
                    <a:pt x="9193" y="0"/>
                    <a:pt x="4712" y="5097"/>
                    <a:pt x="2791" y="8282"/>
                  </a:cubicBezTo>
                  <a:cubicBezTo>
                    <a:pt x="231" y="14016"/>
                    <a:pt x="-409" y="20387"/>
                    <a:pt x="231" y="26121"/>
                  </a:cubicBezTo>
                  <a:cubicBezTo>
                    <a:pt x="1511" y="36314"/>
                    <a:pt x="7272" y="49056"/>
                    <a:pt x="19435" y="49056"/>
                  </a:cubicBezTo>
                  <a:lnTo>
                    <a:pt x="22636" y="49056"/>
                  </a:lnTo>
                  <a:cubicBezTo>
                    <a:pt x="27117" y="49056"/>
                    <a:pt x="31598" y="43959"/>
                    <a:pt x="33518" y="40774"/>
                  </a:cubicBezTo>
                  <a:cubicBezTo>
                    <a:pt x="36079" y="35040"/>
                    <a:pt x="36719" y="28669"/>
                    <a:pt x="36079" y="22935"/>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47" name="Google Shape;847;p12"/>
            <p:cNvSpPr/>
            <p:nvPr/>
          </p:nvSpPr>
          <p:spPr>
            <a:xfrm>
              <a:off x="3004836" y="-963494"/>
              <a:ext cx="9612" cy="11467"/>
            </a:xfrm>
            <a:custGeom>
              <a:rect b="b" l="l" r="r" t="t"/>
              <a:pathLst>
                <a:path extrusionOk="0" h="11467" w="9612">
                  <a:moveTo>
                    <a:pt x="6086" y="0"/>
                  </a:moveTo>
                  <a:cubicBezTo>
                    <a:pt x="325" y="0"/>
                    <a:pt x="-2875" y="11468"/>
                    <a:pt x="3526" y="11468"/>
                  </a:cubicBezTo>
                  <a:cubicBezTo>
                    <a:pt x="9287" y="11468"/>
                    <a:pt x="12488" y="0"/>
                    <a:pt x="6086"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48" name="Google Shape;848;p12"/>
            <p:cNvSpPr/>
            <p:nvPr/>
          </p:nvSpPr>
          <p:spPr>
            <a:xfrm>
              <a:off x="4327571" y="-744334"/>
              <a:ext cx="13955" cy="12104"/>
            </a:xfrm>
            <a:custGeom>
              <a:rect b="b" l="l" r="r" t="t"/>
              <a:pathLst>
                <a:path extrusionOk="0" h="12104" w="13955">
                  <a:moveTo>
                    <a:pt x="5238" y="0"/>
                  </a:moveTo>
                  <a:cubicBezTo>
                    <a:pt x="-4364" y="0"/>
                    <a:pt x="757" y="12105"/>
                    <a:pt x="8439" y="12105"/>
                  </a:cubicBezTo>
                  <a:cubicBezTo>
                    <a:pt x="18681" y="12105"/>
                    <a:pt x="12920" y="0"/>
                    <a:pt x="5238"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49" name="Google Shape;849;p12"/>
            <p:cNvSpPr/>
            <p:nvPr/>
          </p:nvSpPr>
          <p:spPr>
            <a:xfrm>
              <a:off x="4337244" y="-676165"/>
              <a:ext cx="33843" cy="29306"/>
            </a:xfrm>
            <a:custGeom>
              <a:rect b="b" l="l" r="r" t="t"/>
              <a:pathLst>
                <a:path extrusionOk="0" h="29306" w="33843">
                  <a:moveTo>
                    <a:pt x="21170" y="0"/>
                  </a:moveTo>
                  <a:cubicBezTo>
                    <a:pt x="1966" y="0"/>
                    <a:pt x="-10837" y="29306"/>
                    <a:pt x="12848" y="29306"/>
                  </a:cubicBezTo>
                  <a:cubicBezTo>
                    <a:pt x="31412" y="29306"/>
                    <a:pt x="44855" y="0"/>
                    <a:pt x="21170"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50" name="Google Shape;850;p12"/>
            <p:cNvSpPr/>
            <p:nvPr/>
          </p:nvSpPr>
          <p:spPr>
            <a:xfrm>
              <a:off x="4314764" y="-705472"/>
              <a:ext cx="27128" cy="23572"/>
            </a:xfrm>
            <a:custGeom>
              <a:rect b="b" l="l" r="r" t="t"/>
              <a:pathLst>
                <a:path extrusionOk="0" h="23572" w="27128">
                  <a:moveTo>
                    <a:pt x="8443" y="0"/>
                  </a:moveTo>
                  <a:cubicBezTo>
                    <a:pt x="-10121" y="0"/>
                    <a:pt x="5883" y="23572"/>
                    <a:pt x="18685" y="23572"/>
                  </a:cubicBezTo>
                  <a:cubicBezTo>
                    <a:pt x="37249" y="23572"/>
                    <a:pt x="21246" y="0"/>
                    <a:pt x="8443"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51" name="Google Shape;851;p12"/>
            <p:cNvSpPr/>
            <p:nvPr/>
          </p:nvSpPr>
          <p:spPr>
            <a:xfrm>
              <a:off x="5323563" y="-748794"/>
              <a:ext cx="44726" cy="39507"/>
            </a:xfrm>
            <a:custGeom>
              <a:rect b="b" l="l" r="r" t="t"/>
              <a:pathLst>
                <a:path extrusionOk="0" h="39507" w="44726">
                  <a:moveTo>
                    <a:pt x="18745" y="0"/>
                  </a:moveTo>
                  <a:cubicBezTo>
                    <a:pt x="-13262" y="0"/>
                    <a:pt x="181" y="39500"/>
                    <a:pt x="25786" y="39500"/>
                  </a:cubicBezTo>
                  <a:cubicBezTo>
                    <a:pt x="57793" y="40137"/>
                    <a:pt x="44991" y="0"/>
                    <a:pt x="18745"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52" name="Google Shape;852;p12"/>
            <p:cNvSpPr/>
            <p:nvPr/>
          </p:nvSpPr>
          <p:spPr>
            <a:xfrm>
              <a:off x="5698675" y="-864107"/>
              <a:ext cx="30655" cy="22298"/>
            </a:xfrm>
            <a:custGeom>
              <a:rect b="b" l="l" r="r" t="t"/>
              <a:pathLst>
                <a:path extrusionOk="0" h="22298" w="30655">
                  <a:moveTo>
                    <a:pt x="12353" y="0"/>
                  </a:moveTo>
                  <a:cubicBezTo>
                    <a:pt x="-9412" y="0"/>
                    <a:pt x="830" y="22298"/>
                    <a:pt x="18114" y="22298"/>
                  </a:cubicBezTo>
                  <a:cubicBezTo>
                    <a:pt x="39879" y="22298"/>
                    <a:pt x="30277" y="0"/>
                    <a:pt x="12353"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53" name="Google Shape;853;p12"/>
            <p:cNvSpPr/>
            <p:nvPr/>
          </p:nvSpPr>
          <p:spPr>
            <a:xfrm>
              <a:off x="5720598" y="-923357"/>
              <a:ext cx="6464" cy="7645"/>
            </a:xfrm>
            <a:custGeom>
              <a:rect b="b" l="l" r="r" t="t"/>
              <a:pathLst>
                <a:path extrusionOk="0" h="7645" w="6464">
                  <a:moveTo>
                    <a:pt x="3872" y="0"/>
                  </a:moveTo>
                  <a:cubicBezTo>
                    <a:pt x="32" y="0"/>
                    <a:pt x="-1889" y="7645"/>
                    <a:pt x="2592" y="7645"/>
                  </a:cubicBezTo>
                  <a:cubicBezTo>
                    <a:pt x="6433" y="7008"/>
                    <a:pt x="8354" y="0"/>
                    <a:pt x="3872"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54" name="Google Shape;854;p12"/>
            <p:cNvSpPr/>
            <p:nvPr/>
          </p:nvSpPr>
          <p:spPr>
            <a:xfrm>
              <a:off x="6733047" y="-736689"/>
              <a:ext cx="16939" cy="22935"/>
            </a:xfrm>
            <a:custGeom>
              <a:rect b="b" l="l" r="r" t="t"/>
              <a:pathLst>
                <a:path extrusionOk="0" h="22935" w="16939">
                  <a:moveTo>
                    <a:pt x="7324" y="0"/>
                  </a:moveTo>
                  <a:cubicBezTo>
                    <a:pt x="-4839" y="0"/>
                    <a:pt x="-358" y="22935"/>
                    <a:pt x="9885" y="22935"/>
                  </a:cubicBezTo>
                  <a:cubicBezTo>
                    <a:pt x="21407" y="22298"/>
                    <a:pt x="17566" y="0"/>
                    <a:pt x="7324"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55" name="Google Shape;855;p12"/>
            <p:cNvSpPr/>
            <p:nvPr/>
          </p:nvSpPr>
          <p:spPr>
            <a:xfrm>
              <a:off x="7126214" y="-864744"/>
              <a:ext cx="40897" cy="37588"/>
            </a:xfrm>
            <a:custGeom>
              <a:rect b="b" l="l" r="r" t="t"/>
              <a:pathLst>
                <a:path extrusionOk="0" h="37588" w="40897">
                  <a:moveTo>
                    <a:pt x="39209" y="7008"/>
                  </a:moveTo>
                  <a:cubicBezTo>
                    <a:pt x="37288" y="3185"/>
                    <a:pt x="32807" y="0"/>
                    <a:pt x="28967" y="0"/>
                  </a:cubicBezTo>
                  <a:lnTo>
                    <a:pt x="25766" y="0"/>
                  </a:lnTo>
                  <a:cubicBezTo>
                    <a:pt x="20644" y="0"/>
                    <a:pt x="16164" y="637"/>
                    <a:pt x="11683" y="3823"/>
                  </a:cubicBezTo>
                  <a:cubicBezTo>
                    <a:pt x="7202" y="7008"/>
                    <a:pt x="3361" y="11468"/>
                    <a:pt x="1440" y="16564"/>
                  </a:cubicBezTo>
                  <a:cubicBezTo>
                    <a:pt x="-480" y="21024"/>
                    <a:pt x="-480" y="26121"/>
                    <a:pt x="1440" y="30580"/>
                  </a:cubicBezTo>
                  <a:cubicBezTo>
                    <a:pt x="3361" y="34403"/>
                    <a:pt x="7842" y="37588"/>
                    <a:pt x="11683" y="37588"/>
                  </a:cubicBezTo>
                  <a:lnTo>
                    <a:pt x="14883" y="37588"/>
                  </a:lnTo>
                  <a:cubicBezTo>
                    <a:pt x="20004" y="37588"/>
                    <a:pt x="24485" y="36951"/>
                    <a:pt x="28967" y="33766"/>
                  </a:cubicBezTo>
                  <a:cubicBezTo>
                    <a:pt x="33447" y="30580"/>
                    <a:pt x="37288" y="26121"/>
                    <a:pt x="39209" y="21024"/>
                  </a:cubicBezTo>
                  <a:cubicBezTo>
                    <a:pt x="41129" y="15927"/>
                    <a:pt x="41769" y="10831"/>
                    <a:pt x="39209" y="7008"/>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56" name="Google Shape;856;p12"/>
            <p:cNvSpPr/>
            <p:nvPr/>
          </p:nvSpPr>
          <p:spPr>
            <a:xfrm>
              <a:off x="7564273" y="-971139"/>
              <a:ext cx="25143" cy="32491"/>
            </a:xfrm>
            <a:custGeom>
              <a:rect b="b" l="l" r="r" t="t"/>
              <a:pathLst>
                <a:path extrusionOk="0" h="32491" w="25143">
                  <a:moveTo>
                    <a:pt x="14039" y="0"/>
                  </a:moveTo>
                  <a:cubicBezTo>
                    <a:pt x="-1325" y="0"/>
                    <a:pt x="-6446" y="32492"/>
                    <a:pt x="10838" y="32492"/>
                  </a:cubicBezTo>
                  <a:cubicBezTo>
                    <a:pt x="26202" y="32492"/>
                    <a:pt x="31963" y="0"/>
                    <a:pt x="14039"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57" name="Google Shape;857;p12"/>
            <p:cNvSpPr/>
            <p:nvPr/>
          </p:nvSpPr>
          <p:spPr>
            <a:xfrm>
              <a:off x="6568333" y="-722673"/>
              <a:ext cx="960" cy="1274"/>
            </a:xfrm>
            <a:custGeom>
              <a:rect b="b" l="l" r="r" t="t"/>
              <a:pathLst>
                <a:path extrusionOk="0" h="1274" w="960">
                  <a:moveTo>
                    <a:pt x="480" y="0"/>
                  </a:moveTo>
                  <a:cubicBezTo>
                    <a:pt x="-160" y="0"/>
                    <a:pt x="-160" y="1274"/>
                    <a:pt x="480" y="1274"/>
                  </a:cubicBezTo>
                  <a:cubicBezTo>
                    <a:pt x="1120" y="1274"/>
                    <a:pt x="1120" y="0"/>
                    <a:pt x="480"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58" name="Google Shape;858;p12"/>
            <p:cNvSpPr/>
            <p:nvPr/>
          </p:nvSpPr>
          <p:spPr>
            <a:xfrm>
              <a:off x="6625934" y="-676802"/>
              <a:ext cx="39392" cy="30580"/>
            </a:xfrm>
            <a:custGeom>
              <a:rect b="b" l="l" r="r" t="t"/>
              <a:pathLst>
                <a:path extrusionOk="0" h="30580" w="39392">
                  <a:moveTo>
                    <a:pt x="20336" y="0"/>
                  </a:moveTo>
                  <a:cubicBezTo>
                    <a:pt x="-5910" y="0"/>
                    <a:pt x="-7190" y="30580"/>
                    <a:pt x="19056" y="30580"/>
                  </a:cubicBezTo>
                  <a:cubicBezTo>
                    <a:pt x="45302" y="30580"/>
                    <a:pt x="46582" y="0"/>
                    <a:pt x="20336"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59" name="Google Shape;859;p12"/>
            <p:cNvSpPr/>
            <p:nvPr/>
          </p:nvSpPr>
          <p:spPr>
            <a:xfrm>
              <a:off x="6407549" y="-703560"/>
              <a:ext cx="27693" cy="33128"/>
            </a:xfrm>
            <a:custGeom>
              <a:rect b="b" l="l" r="r" t="t"/>
              <a:pathLst>
                <a:path extrusionOk="0" h="33128" w="27693">
                  <a:moveTo>
                    <a:pt x="15953" y="0"/>
                  </a:moveTo>
                  <a:cubicBezTo>
                    <a:pt x="-1330" y="0"/>
                    <a:pt x="-7092" y="33129"/>
                    <a:pt x="11472" y="33129"/>
                  </a:cubicBezTo>
                  <a:cubicBezTo>
                    <a:pt x="28756" y="33129"/>
                    <a:pt x="35157" y="0"/>
                    <a:pt x="15953"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60" name="Google Shape;860;p12"/>
            <p:cNvSpPr/>
            <p:nvPr/>
          </p:nvSpPr>
          <p:spPr>
            <a:xfrm>
              <a:off x="5575782" y="-730955"/>
              <a:ext cx="39400" cy="48425"/>
            </a:xfrm>
            <a:custGeom>
              <a:rect b="b" l="l" r="r" t="t"/>
              <a:pathLst>
                <a:path extrusionOk="0" h="48425" w="39400">
                  <a:moveTo>
                    <a:pt x="23221" y="0"/>
                  </a:moveTo>
                  <a:cubicBezTo>
                    <a:pt x="-1104" y="0"/>
                    <a:pt x="-10706" y="48419"/>
                    <a:pt x="16179" y="48419"/>
                  </a:cubicBezTo>
                  <a:cubicBezTo>
                    <a:pt x="40505" y="49056"/>
                    <a:pt x="50107" y="0"/>
                    <a:pt x="23221"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61" name="Google Shape;861;p12"/>
            <p:cNvSpPr/>
            <p:nvPr/>
          </p:nvSpPr>
          <p:spPr>
            <a:xfrm>
              <a:off x="5688361" y="-728407"/>
              <a:ext cx="25488" cy="31217"/>
            </a:xfrm>
            <a:custGeom>
              <a:rect b="b" l="l" r="r" t="t"/>
              <a:pathLst>
                <a:path extrusionOk="0" h="31217" w="25488">
                  <a:moveTo>
                    <a:pt x="9863" y="0"/>
                  </a:moveTo>
                  <a:cubicBezTo>
                    <a:pt x="-7420" y="0"/>
                    <a:pt x="261" y="31217"/>
                    <a:pt x="15625" y="31217"/>
                  </a:cubicBezTo>
                  <a:cubicBezTo>
                    <a:pt x="32908" y="31217"/>
                    <a:pt x="25227" y="0"/>
                    <a:pt x="9863"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62" name="Google Shape;862;p12"/>
            <p:cNvSpPr/>
            <p:nvPr/>
          </p:nvSpPr>
          <p:spPr>
            <a:xfrm>
              <a:off x="5503612" y="-735415"/>
              <a:ext cx="30747" cy="39499"/>
            </a:xfrm>
            <a:custGeom>
              <a:rect b="b" l="l" r="r" t="t"/>
              <a:pathLst>
                <a:path extrusionOk="0" h="39499" w="30747">
                  <a:moveTo>
                    <a:pt x="19855" y="0"/>
                  </a:moveTo>
                  <a:cubicBezTo>
                    <a:pt x="1931" y="0"/>
                    <a:pt x="-9592" y="39500"/>
                    <a:pt x="10893" y="39500"/>
                  </a:cubicBezTo>
                  <a:cubicBezTo>
                    <a:pt x="28816" y="39500"/>
                    <a:pt x="40339" y="0"/>
                    <a:pt x="19855"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63" name="Google Shape;863;p12"/>
            <p:cNvSpPr/>
            <p:nvPr/>
          </p:nvSpPr>
          <p:spPr>
            <a:xfrm>
              <a:off x="6078819" y="-706746"/>
              <a:ext cx="45170" cy="39499"/>
            </a:xfrm>
            <a:custGeom>
              <a:rect b="b" l="l" r="r" t="t"/>
              <a:pathLst>
                <a:path extrusionOk="0" h="39499" w="45170">
                  <a:moveTo>
                    <a:pt x="31015" y="0"/>
                  </a:moveTo>
                  <a:cubicBezTo>
                    <a:pt x="9250" y="0"/>
                    <a:pt x="-16355" y="39500"/>
                    <a:pt x="13731" y="39500"/>
                  </a:cubicBezTo>
                  <a:cubicBezTo>
                    <a:pt x="36136" y="39500"/>
                    <a:pt x="61742" y="0"/>
                    <a:pt x="31015"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64" name="Google Shape;864;p12"/>
            <p:cNvSpPr/>
            <p:nvPr/>
          </p:nvSpPr>
          <p:spPr>
            <a:xfrm>
              <a:off x="5982299" y="-862833"/>
              <a:ext cx="20780" cy="26120"/>
            </a:xfrm>
            <a:custGeom>
              <a:rect b="b" l="l" r="r" t="t"/>
              <a:pathLst>
                <a:path extrusionOk="0" h="26120" w="20780">
                  <a:moveTo>
                    <a:pt x="11030" y="0"/>
                  </a:moveTo>
                  <a:cubicBezTo>
                    <a:pt x="-1773" y="0"/>
                    <a:pt x="-4973" y="26121"/>
                    <a:pt x="9750" y="26121"/>
                  </a:cubicBezTo>
                  <a:cubicBezTo>
                    <a:pt x="22553" y="26121"/>
                    <a:pt x="25753" y="0"/>
                    <a:pt x="11030"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65" name="Google Shape;865;p12"/>
            <p:cNvSpPr/>
            <p:nvPr/>
          </p:nvSpPr>
          <p:spPr>
            <a:xfrm>
              <a:off x="6251638" y="-710568"/>
              <a:ext cx="7015" cy="7680"/>
            </a:xfrm>
            <a:custGeom>
              <a:rect b="b" l="l" r="r" t="t"/>
              <a:pathLst>
                <a:path extrusionOk="0" h="7680" w="7015">
                  <a:moveTo>
                    <a:pt x="2868" y="0"/>
                  </a:moveTo>
                  <a:cubicBezTo>
                    <a:pt x="-2253" y="0"/>
                    <a:pt x="307" y="7645"/>
                    <a:pt x="4148" y="7645"/>
                  </a:cubicBezTo>
                  <a:cubicBezTo>
                    <a:pt x="9269" y="8282"/>
                    <a:pt x="6709" y="0"/>
                    <a:pt x="2868"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66" name="Google Shape;866;p12"/>
            <p:cNvSpPr/>
            <p:nvPr/>
          </p:nvSpPr>
          <p:spPr>
            <a:xfrm>
              <a:off x="6098508" y="-760261"/>
              <a:ext cx="31775" cy="43959"/>
            </a:xfrm>
            <a:custGeom>
              <a:rect b="b" l="l" r="r" t="t"/>
              <a:pathLst>
                <a:path extrusionOk="0" h="43959" w="31775">
                  <a:moveTo>
                    <a:pt x="15807" y="0"/>
                  </a:moveTo>
                  <a:cubicBezTo>
                    <a:pt x="-7238" y="0"/>
                    <a:pt x="-3397" y="43959"/>
                    <a:pt x="16447" y="43959"/>
                  </a:cubicBezTo>
                  <a:cubicBezTo>
                    <a:pt x="38852" y="43959"/>
                    <a:pt x="35011" y="0"/>
                    <a:pt x="15807"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67" name="Google Shape;867;p12"/>
            <p:cNvSpPr/>
            <p:nvPr/>
          </p:nvSpPr>
          <p:spPr>
            <a:xfrm>
              <a:off x="6204572" y="-697189"/>
              <a:ext cx="17722" cy="13378"/>
            </a:xfrm>
            <a:custGeom>
              <a:rect b="b" l="l" r="r" t="t"/>
              <a:pathLst>
                <a:path extrusionOk="0" h="13378" w="17722">
                  <a:moveTo>
                    <a:pt x="5764" y="0"/>
                  </a:moveTo>
                  <a:cubicBezTo>
                    <a:pt x="-6399" y="0"/>
                    <a:pt x="3203" y="13379"/>
                    <a:pt x="11525" y="13379"/>
                  </a:cubicBezTo>
                  <a:cubicBezTo>
                    <a:pt x="24328" y="13379"/>
                    <a:pt x="14726" y="0"/>
                    <a:pt x="5764"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68" name="Google Shape;868;p12"/>
            <p:cNvSpPr/>
            <p:nvPr/>
          </p:nvSpPr>
          <p:spPr>
            <a:xfrm>
              <a:off x="6196380" y="-765995"/>
              <a:ext cx="21344" cy="29943"/>
            </a:xfrm>
            <a:custGeom>
              <a:rect b="b" l="l" r="r" t="t"/>
              <a:pathLst>
                <a:path extrusionOk="0" h="29943" w="21344">
                  <a:moveTo>
                    <a:pt x="12035" y="0"/>
                  </a:moveTo>
                  <a:cubicBezTo>
                    <a:pt x="-2048" y="0"/>
                    <a:pt x="-4608" y="29943"/>
                    <a:pt x="8834" y="29943"/>
                  </a:cubicBezTo>
                  <a:cubicBezTo>
                    <a:pt x="23557" y="29943"/>
                    <a:pt x="26118" y="0"/>
                    <a:pt x="12035"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69" name="Google Shape;869;p12"/>
            <p:cNvSpPr/>
            <p:nvPr/>
          </p:nvSpPr>
          <p:spPr>
            <a:xfrm>
              <a:off x="5979291" y="-734778"/>
              <a:ext cx="45803" cy="37588"/>
            </a:xfrm>
            <a:custGeom>
              <a:rect b="b" l="l" r="r" t="t"/>
              <a:pathLst>
                <a:path extrusionOk="0" h="37588" w="45803">
                  <a:moveTo>
                    <a:pt x="29401" y="0"/>
                  </a:moveTo>
                  <a:cubicBezTo>
                    <a:pt x="5075" y="0"/>
                    <a:pt x="-15409" y="37588"/>
                    <a:pt x="15958" y="37588"/>
                  </a:cubicBezTo>
                  <a:cubicBezTo>
                    <a:pt x="40923" y="37588"/>
                    <a:pt x="61408" y="0"/>
                    <a:pt x="29401"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70" name="Google Shape;870;p12"/>
            <p:cNvSpPr/>
            <p:nvPr/>
          </p:nvSpPr>
          <p:spPr>
            <a:xfrm>
              <a:off x="5977470" y="-660875"/>
              <a:ext cx="24675" cy="36951"/>
            </a:xfrm>
            <a:custGeom>
              <a:rect b="b" l="l" r="r" t="t"/>
              <a:pathLst>
                <a:path extrusionOk="0" h="36951" w="24675">
                  <a:moveTo>
                    <a:pt x="10737" y="0"/>
                  </a:moveTo>
                  <a:cubicBezTo>
                    <a:pt x="-5266" y="0"/>
                    <a:pt x="-2706" y="36951"/>
                    <a:pt x="13938" y="36951"/>
                  </a:cubicBezTo>
                  <a:cubicBezTo>
                    <a:pt x="29941" y="36314"/>
                    <a:pt x="27381" y="0"/>
                    <a:pt x="10737"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71" name="Google Shape;871;p12"/>
            <p:cNvSpPr/>
            <p:nvPr/>
          </p:nvSpPr>
          <p:spPr>
            <a:xfrm>
              <a:off x="6912977" y="-729681"/>
              <a:ext cx="28628" cy="40773"/>
            </a:xfrm>
            <a:custGeom>
              <a:rect b="b" l="l" r="r" t="t"/>
              <a:pathLst>
                <a:path extrusionOk="0" h="40773" w="28628">
                  <a:moveTo>
                    <a:pt x="11113" y="0"/>
                  </a:moveTo>
                  <a:cubicBezTo>
                    <a:pt x="-8731" y="0"/>
                    <a:pt x="871" y="40774"/>
                    <a:pt x="17515" y="40774"/>
                  </a:cubicBezTo>
                  <a:cubicBezTo>
                    <a:pt x="37359" y="40774"/>
                    <a:pt x="27757" y="0"/>
                    <a:pt x="11113"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72" name="Google Shape;872;p12"/>
            <p:cNvSpPr/>
            <p:nvPr/>
          </p:nvSpPr>
          <p:spPr>
            <a:xfrm>
              <a:off x="7000187" y="-773003"/>
              <a:ext cx="14071" cy="12104"/>
            </a:xfrm>
            <a:custGeom>
              <a:rect b="b" l="l" r="r" t="t"/>
              <a:pathLst>
                <a:path extrusionOk="0" h="12104" w="14071">
                  <a:moveTo>
                    <a:pt x="5201" y="0"/>
                  </a:moveTo>
                  <a:cubicBezTo>
                    <a:pt x="-4401" y="0"/>
                    <a:pt x="720" y="12105"/>
                    <a:pt x="9042" y="12105"/>
                  </a:cubicBezTo>
                  <a:cubicBezTo>
                    <a:pt x="18644" y="12105"/>
                    <a:pt x="12883" y="0"/>
                    <a:pt x="5201"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73" name="Google Shape;873;p12"/>
            <p:cNvSpPr/>
            <p:nvPr/>
          </p:nvSpPr>
          <p:spPr>
            <a:xfrm>
              <a:off x="6783041" y="-720125"/>
              <a:ext cx="38373" cy="40773"/>
            </a:xfrm>
            <a:custGeom>
              <a:rect b="b" l="l" r="r" t="t"/>
              <a:pathLst>
                <a:path extrusionOk="0" h="40773" w="38373">
                  <a:moveTo>
                    <a:pt x="24544" y="0"/>
                  </a:moveTo>
                  <a:cubicBezTo>
                    <a:pt x="3419" y="0"/>
                    <a:pt x="-12584" y="40774"/>
                    <a:pt x="13662" y="40774"/>
                  </a:cubicBezTo>
                  <a:cubicBezTo>
                    <a:pt x="35426" y="40774"/>
                    <a:pt x="50790" y="0"/>
                    <a:pt x="24544"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74" name="Google Shape;874;p12"/>
            <p:cNvSpPr/>
            <p:nvPr/>
          </p:nvSpPr>
          <p:spPr>
            <a:xfrm>
              <a:off x="6931613" y="-660875"/>
              <a:ext cx="35899" cy="43322"/>
            </a:xfrm>
            <a:custGeom>
              <a:rect b="b" l="l" r="r" t="t"/>
              <a:pathLst>
                <a:path extrusionOk="0" h="43322" w="35899">
                  <a:moveTo>
                    <a:pt x="20643" y="0"/>
                  </a:moveTo>
                  <a:cubicBezTo>
                    <a:pt x="-1761" y="0"/>
                    <a:pt x="-9443" y="43322"/>
                    <a:pt x="15522" y="43322"/>
                  </a:cubicBezTo>
                  <a:cubicBezTo>
                    <a:pt x="37927" y="43322"/>
                    <a:pt x="44969" y="0"/>
                    <a:pt x="20643"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75" name="Google Shape;875;p12"/>
            <p:cNvSpPr/>
            <p:nvPr/>
          </p:nvSpPr>
          <p:spPr>
            <a:xfrm>
              <a:off x="7061080" y="-716896"/>
              <a:ext cx="7681" cy="11553"/>
            </a:xfrm>
            <a:custGeom>
              <a:rect b="b" l="l" r="r" t="t"/>
              <a:pathLst>
                <a:path extrusionOk="0" h="11553" w="7681">
                  <a:moveTo>
                    <a:pt x="0" y="5053"/>
                  </a:moveTo>
                  <a:lnTo>
                    <a:pt x="0" y="8239"/>
                  </a:lnTo>
                  <a:cubicBezTo>
                    <a:pt x="0" y="13973"/>
                    <a:pt x="7682" y="11424"/>
                    <a:pt x="7682" y="6965"/>
                  </a:cubicBezTo>
                  <a:lnTo>
                    <a:pt x="7682" y="3779"/>
                  </a:lnTo>
                  <a:cubicBezTo>
                    <a:pt x="7682" y="-2592"/>
                    <a:pt x="0" y="-43"/>
                    <a:pt x="0" y="5053"/>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76" name="Google Shape;876;p12"/>
            <p:cNvSpPr/>
            <p:nvPr/>
          </p:nvSpPr>
          <p:spPr>
            <a:xfrm>
              <a:off x="7341113" y="-914437"/>
              <a:ext cx="29951" cy="28032"/>
            </a:xfrm>
            <a:custGeom>
              <a:rect b="b" l="l" r="r" t="t"/>
              <a:pathLst>
                <a:path extrusionOk="0" h="28032" w="29951">
                  <a:moveTo>
                    <a:pt x="10590" y="0"/>
                  </a:moveTo>
                  <a:cubicBezTo>
                    <a:pt x="-9894" y="0"/>
                    <a:pt x="2909" y="28032"/>
                    <a:pt x="18913" y="28032"/>
                  </a:cubicBezTo>
                  <a:cubicBezTo>
                    <a:pt x="40037" y="28032"/>
                    <a:pt x="27234" y="0"/>
                    <a:pt x="10590"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77" name="Google Shape;877;p12"/>
            <p:cNvSpPr/>
            <p:nvPr/>
          </p:nvSpPr>
          <p:spPr>
            <a:xfrm>
              <a:off x="7670213" y="-903607"/>
              <a:ext cx="24243" cy="31217"/>
            </a:xfrm>
            <a:custGeom>
              <a:rect b="b" l="l" r="r" t="t"/>
              <a:pathLst>
                <a:path extrusionOk="0" h="31217" w="24243">
                  <a:moveTo>
                    <a:pt x="10521" y="0"/>
                  </a:moveTo>
                  <a:cubicBezTo>
                    <a:pt x="-5482" y="0"/>
                    <a:pt x="-2281" y="31217"/>
                    <a:pt x="13722" y="31217"/>
                  </a:cubicBezTo>
                  <a:cubicBezTo>
                    <a:pt x="29726" y="31217"/>
                    <a:pt x="26525" y="0"/>
                    <a:pt x="10521"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78" name="Google Shape;878;p12"/>
            <p:cNvSpPr/>
            <p:nvPr/>
          </p:nvSpPr>
          <p:spPr>
            <a:xfrm>
              <a:off x="5770691" y="-956485"/>
              <a:ext cx="40706" cy="41410"/>
            </a:xfrm>
            <a:custGeom>
              <a:rect b="b" l="l" r="r" t="t"/>
              <a:pathLst>
                <a:path extrusionOk="0" h="41410" w="40706">
                  <a:moveTo>
                    <a:pt x="27395" y="0"/>
                  </a:moveTo>
                  <a:cubicBezTo>
                    <a:pt x="4990" y="0"/>
                    <a:pt x="-13574" y="41411"/>
                    <a:pt x="13312" y="41411"/>
                  </a:cubicBezTo>
                  <a:cubicBezTo>
                    <a:pt x="35717" y="41411"/>
                    <a:pt x="54281" y="0"/>
                    <a:pt x="27395"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79" name="Google Shape;879;p12"/>
            <p:cNvSpPr/>
            <p:nvPr/>
          </p:nvSpPr>
          <p:spPr>
            <a:xfrm>
              <a:off x="5641001" y="-1014461"/>
              <a:ext cx="7982" cy="7253"/>
            </a:xfrm>
            <a:custGeom>
              <a:rect b="b" l="l" r="r" t="t"/>
              <a:pathLst>
                <a:path extrusionOk="0" h="7253" w="7982">
                  <a:moveTo>
                    <a:pt x="2172" y="0"/>
                  </a:moveTo>
                  <a:cubicBezTo>
                    <a:pt x="-1669" y="0"/>
                    <a:pt x="251" y="4460"/>
                    <a:pt x="2812" y="4460"/>
                  </a:cubicBezTo>
                  <a:cubicBezTo>
                    <a:pt x="2812" y="4460"/>
                    <a:pt x="2812" y="4460"/>
                    <a:pt x="2812" y="5097"/>
                  </a:cubicBezTo>
                  <a:cubicBezTo>
                    <a:pt x="2812" y="7645"/>
                    <a:pt x="8573" y="8282"/>
                    <a:pt x="7933" y="5097"/>
                  </a:cubicBezTo>
                  <a:cubicBezTo>
                    <a:pt x="7933" y="2548"/>
                    <a:pt x="5373" y="0"/>
                    <a:pt x="2172"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80" name="Google Shape;880;p12"/>
            <p:cNvSpPr/>
            <p:nvPr/>
          </p:nvSpPr>
          <p:spPr>
            <a:xfrm>
              <a:off x="3818258" y="-819511"/>
              <a:ext cx="2778" cy="3185"/>
            </a:xfrm>
            <a:custGeom>
              <a:rect b="b" l="l" r="r" t="t"/>
              <a:pathLst>
                <a:path extrusionOk="0" h="3185" w="2778">
                  <a:moveTo>
                    <a:pt x="1800" y="0"/>
                  </a:moveTo>
                  <a:cubicBezTo>
                    <a:pt x="-121" y="0"/>
                    <a:pt x="-761" y="3185"/>
                    <a:pt x="1160" y="3185"/>
                  </a:cubicBezTo>
                  <a:cubicBezTo>
                    <a:pt x="2440" y="3185"/>
                    <a:pt x="3720" y="0"/>
                    <a:pt x="1800"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81" name="Google Shape;881;p12"/>
            <p:cNvSpPr/>
            <p:nvPr/>
          </p:nvSpPr>
          <p:spPr>
            <a:xfrm>
              <a:off x="7536749" y="-972413"/>
              <a:ext cx="3748" cy="3822"/>
            </a:xfrm>
            <a:custGeom>
              <a:rect b="b" l="l" r="r" t="t"/>
              <a:pathLst>
                <a:path extrusionOk="0" h="3822" w="3748">
                  <a:moveTo>
                    <a:pt x="2515" y="0"/>
                  </a:moveTo>
                  <a:cubicBezTo>
                    <a:pt x="594" y="0"/>
                    <a:pt x="-1326" y="3823"/>
                    <a:pt x="1234" y="3823"/>
                  </a:cubicBezTo>
                  <a:cubicBezTo>
                    <a:pt x="3155" y="3823"/>
                    <a:pt x="5075" y="0"/>
                    <a:pt x="2515"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82" name="Google Shape;882;p12"/>
            <p:cNvSpPr/>
            <p:nvPr/>
          </p:nvSpPr>
          <p:spPr>
            <a:xfrm>
              <a:off x="7449058" y="-1032936"/>
              <a:ext cx="19097" cy="21674"/>
            </a:xfrm>
            <a:custGeom>
              <a:rect b="b" l="l" r="r" t="t"/>
              <a:pathLst>
                <a:path extrusionOk="0" h="21674" w="19097">
                  <a:moveTo>
                    <a:pt x="12109" y="0"/>
                  </a:moveTo>
                  <a:cubicBezTo>
                    <a:pt x="1867" y="0"/>
                    <a:pt x="-6455" y="21661"/>
                    <a:pt x="6988" y="21661"/>
                  </a:cubicBezTo>
                  <a:cubicBezTo>
                    <a:pt x="17230" y="22298"/>
                    <a:pt x="25552" y="0"/>
                    <a:pt x="12109"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83" name="Google Shape;883;p12"/>
            <p:cNvSpPr/>
            <p:nvPr/>
          </p:nvSpPr>
          <p:spPr>
            <a:xfrm>
              <a:off x="7240843" y="-895962"/>
              <a:ext cx="19435" cy="16564"/>
            </a:xfrm>
            <a:custGeom>
              <a:rect b="b" l="l" r="r" t="t"/>
              <a:pathLst>
                <a:path extrusionOk="0" h="16564" w="19435">
                  <a:moveTo>
                    <a:pt x="12278" y="0"/>
                  </a:moveTo>
                  <a:cubicBezTo>
                    <a:pt x="1396" y="0"/>
                    <a:pt x="-6286" y="16564"/>
                    <a:pt x="7157" y="16564"/>
                  </a:cubicBezTo>
                  <a:cubicBezTo>
                    <a:pt x="18039" y="16564"/>
                    <a:pt x="25721" y="0"/>
                    <a:pt x="12278"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84" name="Google Shape;884;p12"/>
            <p:cNvSpPr/>
            <p:nvPr/>
          </p:nvSpPr>
          <p:spPr>
            <a:xfrm>
              <a:off x="6569879" y="-704834"/>
              <a:ext cx="16911" cy="15927"/>
            </a:xfrm>
            <a:custGeom>
              <a:rect b="b" l="l" r="r" t="t"/>
              <a:pathLst>
                <a:path extrusionOk="0" h="15927" w="16911">
                  <a:moveTo>
                    <a:pt x="5977" y="0"/>
                  </a:moveTo>
                  <a:cubicBezTo>
                    <a:pt x="-5546" y="0"/>
                    <a:pt x="1495" y="15927"/>
                    <a:pt x="11098" y="15927"/>
                  </a:cubicBezTo>
                  <a:cubicBezTo>
                    <a:pt x="22620" y="15927"/>
                    <a:pt x="14938" y="0"/>
                    <a:pt x="5977"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85" name="Google Shape;885;p12"/>
            <p:cNvSpPr/>
            <p:nvPr/>
          </p:nvSpPr>
          <p:spPr>
            <a:xfrm>
              <a:off x="5203174" y="-769181"/>
              <a:ext cx="16669" cy="24209"/>
            </a:xfrm>
            <a:custGeom>
              <a:rect b="b" l="l" r="r" t="t"/>
              <a:pathLst>
                <a:path extrusionOk="0" h="24209" w="16669">
                  <a:moveTo>
                    <a:pt x="9185" y="0"/>
                  </a:moveTo>
                  <a:cubicBezTo>
                    <a:pt x="-1697" y="0"/>
                    <a:pt x="-3618" y="24209"/>
                    <a:pt x="7265" y="24209"/>
                  </a:cubicBezTo>
                  <a:cubicBezTo>
                    <a:pt x="18787" y="24209"/>
                    <a:pt x="20068" y="0"/>
                    <a:pt x="9185"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86" name="Google Shape;886;p12"/>
            <p:cNvSpPr/>
            <p:nvPr/>
          </p:nvSpPr>
          <p:spPr>
            <a:xfrm>
              <a:off x="5084754" y="-875575"/>
              <a:ext cx="10677" cy="13378"/>
            </a:xfrm>
            <a:custGeom>
              <a:rect b="b" l="l" r="r" t="t"/>
              <a:pathLst>
                <a:path extrusionOk="0" h="13378" w="10677">
                  <a:moveTo>
                    <a:pt x="3418" y="0"/>
                  </a:moveTo>
                  <a:cubicBezTo>
                    <a:pt x="-3623" y="0"/>
                    <a:pt x="1498" y="13379"/>
                    <a:pt x="7259" y="13379"/>
                  </a:cubicBezTo>
                  <a:cubicBezTo>
                    <a:pt x="14301" y="13379"/>
                    <a:pt x="9179" y="0"/>
                    <a:pt x="3418"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87" name="Google Shape;887;p12"/>
            <p:cNvSpPr/>
            <p:nvPr/>
          </p:nvSpPr>
          <p:spPr>
            <a:xfrm>
              <a:off x="3935959" y="-740512"/>
              <a:ext cx="38975" cy="24209"/>
            </a:xfrm>
            <a:custGeom>
              <a:rect b="b" l="l" r="r" t="t"/>
              <a:pathLst>
                <a:path extrusionOk="0" h="24209" w="38975">
                  <a:moveTo>
                    <a:pt x="30690" y="0"/>
                  </a:moveTo>
                  <a:lnTo>
                    <a:pt x="21088" y="0"/>
                  </a:lnTo>
                  <a:cubicBezTo>
                    <a:pt x="13406" y="0"/>
                    <a:pt x="5084" y="4460"/>
                    <a:pt x="1244" y="11468"/>
                  </a:cubicBezTo>
                  <a:cubicBezTo>
                    <a:pt x="-1957" y="17201"/>
                    <a:pt x="1244" y="24209"/>
                    <a:pt x="8285" y="24209"/>
                  </a:cubicBezTo>
                  <a:lnTo>
                    <a:pt x="17887" y="24209"/>
                  </a:lnTo>
                  <a:cubicBezTo>
                    <a:pt x="25569" y="24209"/>
                    <a:pt x="33891" y="19750"/>
                    <a:pt x="37732" y="12742"/>
                  </a:cubicBezTo>
                  <a:cubicBezTo>
                    <a:pt x="40932" y="6371"/>
                    <a:pt x="37732" y="0"/>
                    <a:pt x="30690"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88" name="Google Shape;888;p12"/>
            <p:cNvSpPr/>
            <p:nvPr/>
          </p:nvSpPr>
          <p:spPr>
            <a:xfrm>
              <a:off x="4322937" y="-766632"/>
              <a:ext cx="17182" cy="19112"/>
            </a:xfrm>
            <a:custGeom>
              <a:rect b="b" l="l" r="r" t="t"/>
              <a:pathLst>
                <a:path extrusionOk="0" h="19112" w="17182">
                  <a:moveTo>
                    <a:pt x="10512" y="0"/>
                  </a:moveTo>
                  <a:cubicBezTo>
                    <a:pt x="910" y="0"/>
                    <a:pt x="-5492" y="19113"/>
                    <a:pt x="6671" y="19113"/>
                  </a:cubicBezTo>
                  <a:cubicBezTo>
                    <a:pt x="16273" y="19113"/>
                    <a:pt x="22674" y="0"/>
                    <a:pt x="10512"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89" name="Google Shape;889;p12"/>
            <p:cNvSpPr/>
            <p:nvPr/>
          </p:nvSpPr>
          <p:spPr>
            <a:xfrm>
              <a:off x="3805124" y="-832253"/>
              <a:ext cx="28587" cy="35677"/>
            </a:xfrm>
            <a:custGeom>
              <a:rect b="b" l="l" r="r" t="t"/>
              <a:pathLst>
                <a:path extrusionOk="0" h="35677" w="28587">
                  <a:moveTo>
                    <a:pt x="9173" y="0"/>
                  </a:moveTo>
                  <a:cubicBezTo>
                    <a:pt x="-9391" y="0"/>
                    <a:pt x="3411" y="35677"/>
                    <a:pt x="19415" y="35677"/>
                  </a:cubicBezTo>
                  <a:cubicBezTo>
                    <a:pt x="37979" y="35040"/>
                    <a:pt x="25176" y="0"/>
                    <a:pt x="9173"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90" name="Google Shape;890;p12"/>
            <p:cNvSpPr/>
            <p:nvPr/>
          </p:nvSpPr>
          <p:spPr>
            <a:xfrm>
              <a:off x="5717884" y="-1028477"/>
              <a:ext cx="18294" cy="13378"/>
            </a:xfrm>
            <a:custGeom>
              <a:rect b="b" l="l" r="r" t="t"/>
              <a:pathLst>
                <a:path extrusionOk="0" h="13378" w="18294">
                  <a:moveTo>
                    <a:pt x="9787" y="0"/>
                  </a:moveTo>
                  <a:cubicBezTo>
                    <a:pt x="-2375" y="0"/>
                    <a:pt x="-3656" y="13379"/>
                    <a:pt x="8507" y="13379"/>
                  </a:cubicBezTo>
                  <a:cubicBezTo>
                    <a:pt x="20670" y="13379"/>
                    <a:pt x="21950" y="0"/>
                    <a:pt x="9787"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91" name="Google Shape;891;p12"/>
            <p:cNvSpPr/>
            <p:nvPr/>
          </p:nvSpPr>
          <p:spPr>
            <a:xfrm>
              <a:off x="5599933" y="-942469"/>
              <a:ext cx="17345" cy="19749"/>
            </a:xfrm>
            <a:custGeom>
              <a:rect b="b" l="l" r="r" t="t"/>
              <a:pathLst>
                <a:path extrusionOk="0" h="19749" w="17345">
                  <a:moveTo>
                    <a:pt x="11873" y="0"/>
                  </a:moveTo>
                  <a:cubicBezTo>
                    <a:pt x="1631" y="0"/>
                    <a:pt x="-5410" y="19750"/>
                    <a:pt x="5472" y="19750"/>
                  </a:cubicBezTo>
                  <a:cubicBezTo>
                    <a:pt x="15714" y="19750"/>
                    <a:pt x="22756" y="0"/>
                    <a:pt x="11873"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92" name="Google Shape;892;p12"/>
            <p:cNvSpPr/>
            <p:nvPr/>
          </p:nvSpPr>
          <p:spPr>
            <a:xfrm>
              <a:off x="5761266" y="-727770"/>
              <a:ext cx="20696" cy="29943"/>
            </a:xfrm>
            <a:custGeom>
              <a:rect b="b" l="l" r="r" t="t"/>
              <a:pathLst>
                <a:path extrusionOk="0" h="29943" w="20696">
                  <a:moveTo>
                    <a:pt x="13136" y="0"/>
                  </a:moveTo>
                  <a:cubicBezTo>
                    <a:pt x="-307" y="0"/>
                    <a:pt x="-5428" y="29943"/>
                    <a:pt x="7374" y="29943"/>
                  </a:cubicBezTo>
                  <a:cubicBezTo>
                    <a:pt x="21457" y="29943"/>
                    <a:pt x="25939" y="0"/>
                    <a:pt x="13136"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93" name="Google Shape;893;p12"/>
            <p:cNvSpPr/>
            <p:nvPr/>
          </p:nvSpPr>
          <p:spPr>
            <a:xfrm>
              <a:off x="5749551" y="-676165"/>
              <a:ext cx="25374" cy="22298"/>
            </a:xfrm>
            <a:custGeom>
              <a:rect b="b" l="l" r="r" t="t"/>
              <a:pathLst>
                <a:path extrusionOk="0" h="22298" w="25374">
                  <a:moveTo>
                    <a:pt x="8206" y="0"/>
                  </a:moveTo>
                  <a:cubicBezTo>
                    <a:pt x="-9078" y="0"/>
                    <a:pt x="4365" y="22298"/>
                    <a:pt x="17168" y="22298"/>
                  </a:cubicBezTo>
                  <a:cubicBezTo>
                    <a:pt x="34452" y="22298"/>
                    <a:pt x="21009" y="0"/>
                    <a:pt x="8206"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94" name="Google Shape;894;p12"/>
            <p:cNvSpPr/>
            <p:nvPr/>
          </p:nvSpPr>
          <p:spPr>
            <a:xfrm>
              <a:off x="5650767" y="-659601"/>
              <a:ext cx="17640" cy="14653"/>
            </a:xfrm>
            <a:custGeom>
              <a:rect b="b" l="l" r="r" t="t"/>
              <a:pathLst>
                <a:path extrusionOk="0" h="14653" w="17640">
                  <a:moveTo>
                    <a:pt x="7129" y="0"/>
                  </a:moveTo>
                  <a:cubicBezTo>
                    <a:pt x="-5674" y="0"/>
                    <a:pt x="728" y="14653"/>
                    <a:pt x="10970" y="14653"/>
                  </a:cubicBezTo>
                  <a:cubicBezTo>
                    <a:pt x="23133" y="14653"/>
                    <a:pt x="16731" y="0"/>
                    <a:pt x="7129"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95" name="Google Shape;895;p12"/>
            <p:cNvSpPr/>
            <p:nvPr/>
          </p:nvSpPr>
          <p:spPr>
            <a:xfrm>
              <a:off x="5434966" y="-715028"/>
              <a:ext cx="14406" cy="10830"/>
            </a:xfrm>
            <a:custGeom>
              <a:rect b="b" l="l" r="r" t="t"/>
              <a:pathLst>
                <a:path extrusionOk="0" h="10830" w="14406">
                  <a:moveTo>
                    <a:pt x="8484" y="0"/>
                  </a:moveTo>
                  <a:cubicBezTo>
                    <a:pt x="162" y="0"/>
                    <a:pt x="-4319" y="10831"/>
                    <a:pt x="5923" y="10831"/>
                  </a:cubicBezTo>
                  <a:cubicBezTo>
                    <a:pt x="14245" y="10831"/>
                    <a:pt x="18726" y="0"/>
                    <a:pt x="8484"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96" name="Google Shape;896;p12"/>
            <p:cNvSpPr/>
            <p:nvPr/>
          </p:nvSpPr>
          <p:spPr>
            <a:xfrm>
              <a:off x="5365978" y="-670432"/>
              <a:ext cx="30756" cy="23572"/>
            </a:xfrm>
            <a:custGeom>
              <a:rect b="b" l="l" r="r" t="t"/>
              <a:pathLst>
                <a:path extrusionOk="0" h="23572" w="30756">
                  <a:moveTo>
                    <a:pt x="14738" y="0"/>
                  </a:moveTo>
                  <a:cubicBezTo>
                    <a:pt x="-5746" y="0"/>
                    <a:pt x="-4466" y="23572"/>
                    <a:pt x="16018" y="23572"/>
                  </a:cubicBezTo>
                  <a:cubicBezTo>
                    <a:pt x="36503" y="23572"/>
                    <a:pt x="35223" y="0"/>
                    <a:pt x="14738"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97" name="Google Shape;897;p12"/>
            <p:cNvSpPr/>
            <p:nvPr/>
          </p:nvSpPr>
          <p:spPr>
            <a:xfrm>
              <a:off x="5447590" y="-661136"/>
              <a:ext cx="24025" cy="27700"/>
            </a:xfrm>
            <a:custGeom>
              <a:rect b="b" l="l" r="r" t="t"/>
              <a:pathLst>
                <a:path extrusionOk="0" h="27700" w="24025">
                  <a:moveTo>
                    <a:pt x="13143" y="898"/>
                  </a:moveTo>
                  <a:cubicBezTo>
                    <a:pt x="8662" y="-1013"/>
                    <a:pt x="5462" y="261"/>
                    <a:pt x="4181" y="3446"/>
                  </a:cubicBezTo>
                  <a:cubicBezTo>
                    <a:pt x="-1580" y="4721"/>
                    <a:pt x="-300" y="13003"/>
                    <a:pt x="1621" y="16825"/>
                  </a:cubicBezTo>
                  <a:cubicBezTo>
                    <a:pt x="4181" y="21922"/>
                    <a:pt x="9303" y="28293"/>
                    <a:pt x="15704" y="27656"/>
                  </a:cubicBezTo>
                  <a:cubicBezTo>
                    <a:pt x="21465" y="27019"/>
                    <a:pt x="24026" y="21922"/>
                    <a:pt x="24026" y="16825"/>
                  </a:cubicBezTo>
                  <a:cubicBezTo>
                    <a:pt x="24026" y="10454"/>
                    <a:pt x="18905" y="3446"/>
                    <a:pt x="13143" y="898"/>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98" name="Google Shape;898;p12"/>
            <p:cNvSpPr/>
            <p:nvPr/>
          </p:nvSpPr>
          <p:spPr>
            <a:xfrm>
              <a:off x="5407297" y="-737326"/>
              <a:ext cx="12302" cy="16581"/>
            </a:xfrm>
            <a:custGeom>
              <a:rect b="b" l="l" r="r" t="t"/>
              <a:pathLst>
                <a:path extrusionOk="0" h="16581" w="12302">
                  <a:moveTo>
                    <a:pt x="5426" y="0"/>
                  </a:moveTo>
                  <a:cubicBezTo>
                    <a:pt x="-3536" y="0"/>
                    <a:pt x="-336" y="16564"/>
                    <a:pt x="7346" y="16564"/>
                  </a:cubicBezTo>
                  <a:cubicBezTo>
                    <a:pt x="15668" y="17201"/>
                    <a:pt x="12467" y="0"/>
                    <a:pt x="5426"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899" name="Google Shape;899;p12"/>
            <p:cNvSpPr/>
            <p:nvPr/>
          </p:nvSpPr>
          <p:spPr>
            <a:xfrm>
              <a:off x="7486180" y="-915712"/>
              <a:ext cx="15269" cy="10830"/>
            </a:xfrm>
            <a:custGeom>
              <a:rect b="b" l="l" r="r" t="t"/>
              <a:pathLst>
                <a:path extrusionOk="0" h="10830" w="15269">
                  <a:moveTo>
                    <a:pt x="10195" y="0"/>
                  </a:moveTo>
                  <a:cubicBezTo>
                    <a:pt x="3153" y="0"/>
                    <a:pt x="-5808" y="10831"/>
                    <a:pt x="5074" y="10831"/>
                  </a:cubicBezTo>
                  <a:cubicBezTo>
                    <a:pt x="12115" y="10831"/>
                    <a:pt x="21078" y="0"/>
                    <a:pt x="10195"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00" name="Google Shape;900;p12"/>
            <p:cNvSpPr/>
            <p:nvPr/>
          </p:nvSpPr>
          <p:spPr>
            <a:xfrm>
              <a:off x="7550540" y="-869841"/>
              <a:ext cx="20976" cy="27394"/>
            </a:xfrm>
            <a:custGeom>
              <a:rect b="b" l="l" r="r" t="t"/>
              <a:pathLst>
                <a:path extrusionOk="0" h="27394" w="20976">
                  <a:moveTo>
                    <a:pt x="11769" y="0"/>
                  </a:moveTo>
                  <a:cubicBezTo>
                    <a:pt x="-1034" y="0"/>
                    <a:pt x="-5515" y="27395"/>
                    <a:pt x="9208" y="27395"/>
                  </a:cubicBezTo>
                  <a:cubicBezTo>
                    <a:pt x="22011" y="27395"/>
                    <a:pt x="26492" y="0"/>
                    <a:pt x="11769"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01" name="Google Shape;901;p12"/>
            <p:cNvSpPr/>
            <p:nvPr/>
          </p:nvSpPr>
          <p:spPr>
            <a:xfrm>
              <a:off x="7517752" y="-962856"/>
              <a:ext cx="22539" cy="28669"/>
            </a:xfrm>
            <a:custGeom>
              <a:rect b="b" l="l" r="r" t="t"/>
              <a:pathLst>
                <a:path extrusionOk="0" h="28669" w="22539">
                  <a:moveTo>
                    <a:pt x="15111" y="0"/>
                  </a:moveTo>
                  <a:cubicBezTo>
                    <a:pt x="2308" y="0"/>
                    <a:pt x="-7294" y="28669"/>
                    <a:pt x="7429" y="28669"/>
                  </a:cubicBezTo>
                  <a:cubicBezTo>
                    <a:pt x="20232" y="28669"/>
                    <a:pt x="29834" y="0"/>
                    <a:pt x="15111"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02" name="Google Shape;902;p12"/>
            <p:cNvSpPr/>
            <p:nvPr/>
          </p:nvSpPr>
          <p:spPr>
            <a:xfrm>
              <a:off x="7419641" y="-932913"/>
              <a:ext cx="19678" cy="19749"/>
            </a:xfrm>
            <a:custGeom>
              <a:rect b="b" l="l" r="r" t="t"/>
              <a:pathLst>
                <a:path extrusionOk="0" h="19749" w="19678">
                  <a:moveTo>
                    <a:pt x="14000" y="0"/>
                  </a:moveTo>
                  <a:cubicBezTo>
                    <a:pt x="4398" y="0"/>
                    <a:pt x="-7125" y="19750"/>
                    <a:pt x="5678" y="19750"/>
                  </a:cubicBezTo>
                  <a:cubicBezTo>
                    <a:pt x="15280" y="19750"/>
                    <a:pt x="26803" y="0"/>
                    <a:pt x="14000"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03" name="Google Shape;903;p12"/>
            <p:cNvSpPr/>
            <p:nvPr/>
          </p:nvSpPr>
          <p:spPr>
            <a:xfrm>
              <a:off x="6313280" y="-662787"/>
              <a:ext cx="24560" cy="27394"/>
            </a:xfrm>
            <a:custGeom>
              <a:rect b="b" l="l" r="r" t="t"/>
              <a:pathLst>
                <a:path extrusionOk="0" h="27394" w="24560">
                  <a:moveTo>
                    <a:pt x="9720" y="0"/>
                  </a:moveTo>
                  <a:cubicBezTo>
                    <a:pt x="-7564" y="0"/>
                    <a:pt x="758" y="27395"/>
                    <a:pt x="14841" y="27395"/>
                  </a:cubicBezTo>
                  <a:cubicBezTo>
                    <a:pt x="32125" y="27395"/>
                    <a:pt x="23803" y="0"/>
                    <a:pt x="9720"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04" name="Google Shape;904;p12"/>
            <p:cNvSpPr/>
            <p:nvPr/>
          </p:nvSpPr>
          <p:spPr>
            <a:xfrm>
              <a:off x="6307140" y="-737963"/>
              <a:ext cx="17356" cy="18475"/>
            </a:xfrm>
            <a:custGeom>
              <a:rect b="b" l="l" r="r" t="t"/>
              <a:pathLst>
                <a:path extrusionOk="0" h="18475" w="17356">
                  <a:moveTo>
                    <a:pt x="11380" y="0"/>
                  </a:moveTo>
                  <a:cubicBezTo>
                    <a:pt x="1778" y="0"/>
                    <a:pt x="-5904" y="18476"/>
                    <a:pt x="6259" y="18476"/>
                  </a:cubicBezTo>
                  <a:cubicBezTo>
                    <a:pt x="15861" y="18476"/>
                    <a:pt x="22902" y="0"/>
                    <a:pt x="11380"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05" name="Google Shape;905;p12"/>
            <p:cNvSpPr/>
            <p:nvPr/>
          </p:nvSpPr>
          <p:spPr>
            <a:xfrm>
              <a:off x="5108159" y="-658327"/>
              <a:ext cx="21480" cy="24846"/>
            </a:xfrm>
            <a:custGeom>
              <a:rect b="b" l="l" r="r" t="t"/>
              <a:pathLst>
                <a:path extrusionOk="0" h="24846" w="21480">
                  <a:moveTo>
                    <a:pt x="13941" y="0"/>
                  </a:moveTo>
                  <a:cubicBezTo>
                    <a:pt x="1138" y="0"/>
                    <a:pt x="-6543" y="24847"/>
                    <a:pt x="7540" y="24847"/>
                  </a:cubicBezTo>
                  <a:cubicBezTo>
                    <a:pt x="20342" y="24847"/>
                    <a:pt x="28024" y="0"/>
                    <a:pt x="13941"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06" name="Google Shape;906;p12"/>
            <p:cNvSpPr/>
            <p:nvPr/>
          </p:nvSpPr>
          <p:spPr>
            <a:xfrm>
              <a:off x="4848054" y="-658327"/>
              <a:ext cx="29387" cy="31854"/>
            </a:xfrm>
            <a:custGeom>
              <a:rect b="b" l="l" r="r" t="t"/>
              <a:pathLst>
                <a:path extrusionOk="0" h="31854" w="29387">
                  <a:moveTo>
                    <a:pt x="18630" y="0"/>
                  </a:moveTo>
                  <a:cubicBezTo>
                    <a:pt x="2627" y="0"/>
                    <a:pt x="-9536" y="31855"/>
                    <a:pt x="10309" y="31855"/>
                  </a:cubicBezTo>
                  <a:cubicBezTo>
                    <a:pt x="26952" y="31855"/>
                    <a:pt x="39115" y="0"/>
                    <a:pt x="18630"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07" name="Google Shape;907;p12"/>
            <p:cNvSpPr/>
            <p:nvPr/>
          </p:nvSpPr>
          <p:spPr>
            <a:xfrm>
              <a:off x="4862252" y="-723947"/>
              <a:ext cx="26788" cy="35040"/>
            </a:xfrm>
            <a:custGeom>
              <a:rect b="b" l="l" r="r" t="t"/>
              <a:pathLst>
                <a:path extrusionOk="0" h="35040" w="26788">
                  <a:moveTo>
                    <a:pt x="15955" y="0"/>
                  </a:moveTo>
                  <a:cubicBezTo>
                    <a:pt x="-49" y="0"/>
                    <a:pt x="-7731" y="35040"/>
                    <a:pt x="10833" y="35040"/>
                  </a:cubicBezTo>
                  <a:cubicBezTo>
                    <a:pt x="26837" y="35040"/>
                    <a:pt x="34519" y="0"/>
                    <a:pt x="15955"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08" name="Google Shape;908;p12"/>
            <p:cNvSpPr/>
            <p:nvPr/>
          </p:nvSpPr>
          <p:spPr>
            <a:xfrm>
              <a:off x="4793050" y="-683810"/>
              <a:ext cx="23983" cy="30589"/>
            </a:xfrm>
            <a:custGeom>
              <a:rect b="b" l="l" r="r" t="t"/>
              <a:pathLst>
                <a:path extrusionOk="0" h="30589" w="23983">
                  <a:moveTo>
                    <a:pt x="13462" y="0"/>
                  </a:moveTo>
                  <a:cubicBezTo>
                    <a:pt x="-2542" y="0"/>
                    <a:pt x="-5102" y="30580"/>
                    <a:pt x="10261" y="30580"/>
                  </a:cubicBezTo>
                  <a:cubicBezTo>
                    <a:pt x="26264" y="31217"/>
                    <a:pt x="29465" y="0"/>
                    <a:pt x="13462"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09" name="Google Shape;909;p12"/>
            <p:cNvSpPr/>
            <p:nvPr/>
          </p:nvSpPr>
          <p:spPr>
            <a:xfrm>
              <a:off x="5819437" y="-1016372"/>
              <a:ext cx="19829" cy="28032"/>
            </a:xfrm>
            <a:custGeom>
              <a:rect b="b" l="l" r="r" t="t"/>
              <a:pathLst>
                <a:path extrusionOk="0" h="28032" w="19829">
                  <a:moveTo>
                    <a:pt x="8736" y="0"/>
                  </a:moveTo>
                  <a:cubicBezTo>
                    <a:pt x="-5347" y="0"/>
                    <a:pt x="-866" y="28032"/>
                    <a:pt x="11296" y="28032"/>
                  </a:cubicBezTo>
                  <a:cubicBezTo>
                    <a:pt x="25380" y="28032"/>
                    <a:pt x="20258" y="0"/>
                    <a:pt x="8736"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10" name="Google Shape;910;p12"/>
            <p:cNvSpPr/>
            <p:nvPr/>
          </p:nvSpPr>
          <p:spPr>
            <a:xfrm>
              <a:off x="5713366" y="-976235"/>
              <a:ext cx="26689" cy="16564"/>
            </a:xfrm>
            <a:custGeom>
              <a:rect b="b" l="l" r="r" t="t"/>
              <a:pathLst>
                <a:path extrusionOk="0" h="16564" w="26689">
                  <a:moveTo>
                    <a:pt x="26468" y="8282"/>
                  </a:moveTo>
                  <a:cubicBezTo>
                    <a:pt x="25187" y="3185"/>
                    <a:pt x="19426" y="0"/>
                    <a:pt x="14305" y="0"/>
                  </a:cubicBezTo>
                  <a:lnTo>
                    <a:pt x="7904" y="0"/>
                  </a:lnTo>
                  <a:cubicBezTo>
                    <a:pt x="3423" y="0"/>
                    <a:pt x="-1058" y="3185"/>
                    <a:pt x="222" y="8282"/>
                  </a:cubicBezTo>
                  <a:cubicBezTo>
                    <a:pt x="1502" y="13379"/>
                    <a:pt x="7263" y="16564"/>
                    <a:pt x="12385" y="16564"/>
                  </a:cubicBezTo>
                  <a:lnTo>
                    <a:pt x="18786" y="16564"/>
                  </a:lnTo>
                  <a:cubicBezTo>
                    <a:pt x="23267" y="16564"/>
                    <a:pt x="27748" y="13379"/>
                    <a:pt x="26468" y="8282"/>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11" name="Google Shape;911;p12"/>
            <p:cNvSpPr/>
            <p:nvPr/>
          </p:nvSpPr>
          <p:spPr>
            <a:xfrm>
              <a:off x="6749973" y="-999171"/>
              <a:ext cx="19204" cy="19112"/>
            </a:xfrm>
            <a:custGeom>
              <a:rect b="b" l="l" r="r" t="t"/>
              <a:pathLst>
                <a:path extrusionOk="0" h="19112" w="19204">
                  <a:moveTo>
                    <a:pt x="9602" y="19113"/>
                  </a:moveTo>
                  <a:cubicBezTo>
                    <a:pt x="14724" y="19113"/>
                    <a:pt x="19204" y="14653"/>
                    <a:pt x="19204" y="9556"/>
                  </a:cubicBezTo>
                  <a:cubicBezTo>
                    <a:pt x="19204" y="4460"/>
                    <a:pt x="14724" y="0"/>
                    <a:pt x="9602" y="0"/>
                  </a:cubicBezTo>
                  <a:cubicBezTo>
                    <a:pt x="4481" y="0"/>
                    <a:pt x="0" y="4460"/>
                    <a:pt x="0" y="9556"/>
                  </a:cubicBezTo>
                  <a:cubicBezTo>
                    <a:pt x="0" y="14653"/>
                    <a:pt x="448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12" name="Google Shape;912;p12"/>
            <p:cNvSpPr/>
            <p:nvPr/>
          </p:nvSpPr>
          <p:spPr>
            <a:xfrm>
              <a:off x="4391061" y="-851365"/>
              <a:ext cx="19204" cy="19112"/>
            </a:xfrm>
            <a:custGeom>
              <a:rect b="b" l="l" r="r" t="t"/>
              <a:pathLst>
                <a:path extrusionOk="0" h="19112" w="19204">
                  <a:moveTo>
                    <a:pt x="9602" y="19113"/>
                  </a:moveTo>
                  <a:cubicBezTo>
                    <a:pt x="14723" y="19113"/>
                    <a:pt x="19204" y="14653"/>
                    <a:pt x="19204" y="9556"/>
                  </a:cubicBezTo>
                  <a:cubicBezTo>
                    <a:pt x="19204" y="4460"/>
                    <a:pt x="14723" y="0"/>
                    <a:pt x="9602" y="0"/>
                  </a:cubicBezTo>
                  <a:cubicBezTo>
                    <a:pt x="4481" y="0"/>
                    <a:pt x="0" y="4460"/>
                    <a:pt x="0" y="9556"/>
                  </a:cubicBezTo>
                  <a:cubicBezTo>
                    <a:pt x="0" y="14653"/>
                    <a:pt x="448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13" name="Google Shape;913;p12"/>
            <p:cNvSpPr/>
            <p:nvPr/>
          </p:nvSpPr>
          <p:spPr>
            <a:xfrm>
              <a:off x="4471079" y="-987066"/>
              <a:ext cx="19204" cy="19112"/>
            </a:xfrm>
            <a:custGeom>
              <a:rect b="b" l="l" r="r" t="t"/>
              <a:pathLst>
                <a:path extrusionOk="0" h="19112" w="19204">
                  <a:moveTo>
                    <a:pt x="9602" y="19113"/>
                  </a:moveTo>
                  <a:cubicBezTo>
                    <a:pt x="14723" y="19113"/>
                    <a:pt x="19204" y="14653"/>
                    <a:pt x="19204" y="9556"/>
                  </a:cubicBezTo>
                  <a:cubicBezTo>
                    <a:pt x="19204" y="4460"/>
                    <a:pt x="14723" y="0"/>
                    <a:pt x="9602" y="0"/>
                  </a:cubicBezTo>
                  <a:cubicBezTo>
                    <a:pt x="4481" y="0"/>
                    <a:pt x="0" y="4460"/>
                    <a:pt x="0" y="9556"/>
                  </a:cubicBezTo>
                  <a:cubicBezTo>
                    <a:pt x="0" y="14653"/>
                    <a:pt x="448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14" name="Google Shape;914;p12"/>
            <p:cNvSpPr/>
            <p:nvPr/>
          </p:nvSpPr>
          <p:spPr>
            <a:xfrm>
              <a:off x="4476333" y="-885636"/>
              <a:ext cx="18937" cy="18847"/>
            </a:xfrm>
            <a:custGeom>
              <a:rect b="b" l="l" r="r" t="t"/>
              <a:pathLst>
                <a:path extrusionOk="0" h="18847" w="18937">
                  <a:moveTo>
                    <a:pt x="1147" y="13883"/>
                  </a:moveTo>
                  <a:cubicBezTo>
                    <a:pt x="3707" y="18343"/>
                    <a:pt x="9469" y="20254"/>
                    <a:pt x="13950" y="17706"/>
                  </a:cubicBezTo>
                  <a:cubicBezTo>
                    <a:pt x="18430" y="15157"/>
                    <a:pt x="20351" y="9424"/>
                    <a:pt x="17791" y="4964"/>
                  </a:cubicBezTo>
                  <a:cubicBezTo>
                    <a:pt x="15230" y="504"/>
                    <a:pt x="9469" y="-1407"/>
                    <a:pt x="4988" y="1141"/>
                  </a:cubicBezTo>
                  <a:cubicBezTo>
                    <a:pt x="507" y="3690"/>
                    <a:pt x="-1414" y="9424"/>
                    <a:pt x="1147" y="1388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15" name="Google Shape;915;p12"/>
            <p:cNvSpPr/>
            <p:nvPr/>
          </p:nvSpPr>
          <p:spPr>
            <a:xfrm>
              <a:off x="6567533" y="-973050"/>
              <a:ext cx="19204" cy="19112"/>
            </a:xfrm>
            <a:custGeom>
              <a:rect b="b" l="l" r="r" t="t"/>
              <a:pathLst>
                <a:path extrusionOk="0" h="19112" w="19204">
                  <a:moveTo>
                    <a:pt x="9602" y="19113"/>
                  </a:moveTo>
                  <a:cubicBezTo>
                    <a:pt x="14724" y="19113"/>
                    <a:pt x="19204" y="14653"/>
                    <a:pt x="19204" y="9556"/>
                  </a:cubicBezTo>
                  <a:cubicBezTo>
                    <a:pt x="19204" y="4460"/>
                    <a:pt x="14724" y="0"/>
                    <a:pt x="9602" y="0"/>
                  </a:cubicBezTo>
                  <a:cubicBezTo>
                    <a:pt x="4481" y="0"/>
                    <a:pt x="0" y="4460"/>
                    <a:pt x="0" y="9556"/>
                  </a:cubicBezTo>
                  <a:cubicBezTo>
                    <a:pt x="0" y="14653"/>
                    <a:pt x="384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16" name="Google Shape;916;p12"/>
            <p:cNvSpPr/>
            <p:nvPr/>
          </p:nvSpPr>
          <p:spPr>
            <a:xfrm>
              <a:off x="4396823" y="-966042"/>
              <a:ext cx="19204" cy="19112"/>
            </a:xfrm>
            <a:custGeom>
              <a:rect b="b" l="l" r="r" t="t"/>
              <a:pathLst>
                <a:path extrusionOk="0" h="19112" w="19204">
                  <a:moveTo>
                    <a:pt x="9602" y="19113"/>
                  </a:moveTo>
                  <a:cubicBezTo>
                    <a:pt x="14723" y="19113"/>
                    <a:pt x="19204" y="14653"/>
                    <a:pt x="19204" y="9556"/>
                  </a:cubicBezTo>
                  <a:cubicBezTo>
                    <a:pt x="19204" y="4460"/>
                    <a:pt x="14723" y="0"/>
                    <a:pt x="9602" y="0"/>
                  </a:cubicBezTo>
                  <a:cubicBezTo>
                    <a:pt x="4481" y="0"/>
                    <a:pt x="0" y="4460"/>
                    <a:pt x="0" y="9556"/>
                  </a:cubicBezTo>
                  <a:cubicBezTo>
                    <a:pt x="0" y="15290"/>
                    <a:pt x="448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17" name="Google Shape;917;p12"/>
            <p:cNvSpPr/>
            <p:nvPr/>
          </p:nvSpPr>
          <p:spPr>
            <a:xfrm>
              <a:off x="4152290" y="-1039944"/>
              <a:ext cx="19204" cy="19112"/>
            </a:xfrm>
            <a:custGeom>
              <a:rect b="b" l="l" r="r" t="t"/>
              <a:pathLst>
                <a:path extrusionOk="0" h="19112" w="19204">
                  <a:moveTo>
                    <a:pt x="9602" y="19113"/>
                  </a:moveTo>
                  <a:cubicBezTo>
                    <a:pt x="14723" y="19113"/>
                    <a:pt x="19204" y="14653"/>
                    <a:pt x="19204" y="9556"/>
                  </a:cubicBezTo>
                  <a:cubicBezTo>
                    <a:pt x="19204" y="4460"/>
                    <a:pt x="14723" y="0"/>
                    <a:pt x="9602" y="0"/>
                  </a:cubicBezTo>
                  <a:cubicBezTo>
                    <a:pt x="4481" y="0"/>
                    <a:pt x="0" y="4460"/>
                    <a:pt x="0" y="9556"/>
                  </a:cubicBezTo>
                  <a:cubicBezTo>
                    <a:pt x="0" y="15290"/>
                    <a:pt x="448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18" name="Google Shape;918;p12"/>
            <p:cNvSpPr/>
            <p:nvPr/>
          </p:nvSpPr>
          <p:spPr>
            <a:xfrm>
              <a:off x="4255992" y="-941832"/>
              <a:ext cx="19204" cy="19112"/>
            </a:xfrm>
            <a:custGeom>
              <a:rect b="b" l="l" r="r" t="t"/>
              <a:pathLst>
                <a:path extrusionOk="0" h="19112" w="19204">
                  <a:moveTo>
                    <a:pt x="9602" y="19113"/>
                  </a:moveTo>
                  <a:cubicBezTo>
                    <a:pt x="14723" y="19113"/>
                    <a:pt x="19204" y="14653"/>
                    <a:pt x="19204" y="9556"/>
                  </a:cubicBezTo>
                  <a:cubicBezTo>
                    <a:pt x="19204" y="4460"/>
                    <a:pt x="14723" y="0"/>
                    <a:pt x="9602" y="0"/>
                  </a:cubicBezTo>
                  <a:cubicBezTo>
                    <a:pt x="4481" y="0"/>
                    <a:pt x="0" y="4460"/>
                    <a:pt x="0" y="9556"/>
                  </a:cubicBezTo>
                  <a:cubicBezTo>
                    <a:pt x="0" y="14653"/>
                    <a:pt x="448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19" name="Google Shape;919;p12"/>
            <p:cNvSpPr/>
            <p:nvPr/>
          </p:nvSpPr>
          <p:spPr>
            <a:xfrm>
              <a:off x="4163172" y="-837987"/>
              <a:ext cx="19204" cy="19112"/>
            </a:xfrm>
            <a:custGeom>
              <a:rect b="b" l="l" r="r" t="t"/>
              <a:pathLst>
                <a:path extrusionOk="0" h="19112" w="19204">
                  <a:moveTo>
                    <a:pt x="9602" y="19113"/>
                  </a:moveTo>
                  <a:cubicBezTo>
                    <a:pt x="14723" y="19113"/>
                    <a:pt x="19204" y="14653"/>
                    <a:pt x="19204" y="9556"/>
                  </a:cubicBezTo>
                  <a:cubicBezTo>
                    <a:pt x="19204" y="4460"/>
                    <a:pt x="14723" y="0"/>
                    <a:pt x="9602" y="0"/>
                  </a:cubicBezTo>
                  <a:cubicBezTo>
                    <a:pt x="4481" y="0"/>
                    <a:pt x="0" y="4460"/>
                    <a:pt x="0" y="9556"/>
                  </a:cubicBezTo>
                  <a:cubicBezTo>
                    <a:pt x="0" y="14653"/>
                    <a:pt x="384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20" name="Google Shape;920;p12"/>
            <p:cNvSpPr/>
            <p:nvPr/>
          </p:nvSpPr>
          <p:spPr>
            <a:xfrm>
              <a:off x="4164452" y="-933550"/>
              <a:ext cx="19204" cy="19112"/>
            </a:xfrm>
            <a:custGeom>
              <a:rect b="b" l="l" r="r" t="t"/>
              <a:pathLst>
                <a:path extrusionOk="0" h="19112" w="19204">
                  <a:moveTo>
                    <a:pt x="9602" y="19113"/>
                  </a:moveTo>
                  <a:cubicBezTo>
                    <a:pt x="14723" y="19113"/>
                    <a:pt x="19204" y="14653"/>
                    <a:pt x="19204" y="9556"/>
                  </a:cubicBezTo>
                  <a:cubicBezTo>
                    <a:pt x="19204" y="4460"/>
                    <a:pt x="14723" y="0"/>
                    <a:pt x="9602" y="0"/>
                  </a:cubicBezTo>
                  <a:cubicBezTo>
                    <a:pt x="4481" y="0"/>
                    <a:pt x="0" y="4460"/>
                    <a:pt x="0" y="9556"/>
                  </a:cubicBezTo>
                  <a:cubicBezTo>
                    <a:pt x="0" y="14653"/>
                    <a:pt x="384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21" name="Google Shape;921;p12"/>
            <p:cNvSpPr/>
            <p:nvPr/>
          </p:nvSpPr>
          <p:spPr>
            <a:xfrm>
              <a:off x="4085654" y="-1041856"/>
              <a:ext cx="19265" cy="19112"/>
            </a:xfrm>
            <a:custGeom>
              <a:rect b="b" l="l" r="r" t="t"/>
              <a:pathLst>
                <a:path extrusionOk="0" h="19112" w="19265">
                  <a:moveTo>
                    <a:pt x="9663" y="19113"/>
                  </a:moveTo>
                  <a:cubicBezTo>
                    <a:pt x="14784" y="19113"/>
                    <a:pt x="19265" y="14653"/>
                    <a:pt x="19265" y="9556"/>
                  </a:cubicBezTo>
                  <a:cubicBezTo>
                    <a:pt x="19265" y="4460"/>
                    <a:pt x="14784" y="0"/>
                    <a:pt x="9663" y="0"/>
                  </a:cubicBezTo>
                  <a:cubicBezTo>
                    <a:pt x="4542" y="0"/>
                    <a:pt x="61" y="4460"/>
                    <a:pt x="61" y="9556"/>
                  </a:cubicBezTo>
                  <a:cubicBezTo>
                    <a:pt x="-579" y="14653"/>
                    <a:pt x="3902" y="19113"/>
                    <a:pt x="9663"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22" name="Google Shape;922;p12"/>
            <p:cNvSpPr/>
            <p:nvPr/>
          </p:nvSpPr>
          <p:spPr>
            <a:xfrm>
              <a:off x="4113241" y="-891502"/>
              <a:ext cx="19204" cy="19112"/>
            </a:xfrm>
            <a:custGeom>
              <a:rect b="b" l="l" r="r" t="t"/>
              <a:pathLst>
                <a:path extrusionOk="0" h="19112" w="19204">
                  <a:moveTo>
                    <a:pt x="9602" y="19113"/>
                  </a:moveTo>
                  <a:cubicBezTo>
                    <a:pt x="14723" y="19113"/>
                    <a:pt x="19204" y="14653"/>
                    <a:pt x="19204" y="9556"/>
                  </a:cubicBezTo>
                  <a:cubicBezTo>
                    <a:pt x="19204" y="4460"/>
                    <a:pt x="14723" y="0"/>
                    <a:pt x="9602" y="0"/>
                  </a:cubicBezTo>
                  <a:cubicBezTo>
                    <a:pt x="4481" y="0"/>
                    <a:pt x="0" y="4460"/>
                    <a:pt x="0" y="9556"/>
                  </a:cubicBezTo>
                  <a:cubicBezTo>
                    <a:pt x="0" y="15290"/>
                    <a:pt x="384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23" name="Google Shape;923;p12"/>
            <p:cNvSpPr/>
            <p:nvPr/>
          </p:nvSpPr>
          <p:spPr>
            <a:xfrm>
              <a:off x="4420447" y="-894051"/>
              <a:ext cx="19265" cy="19112"/>
            </a:xfrm>
            <a:custGeom>
              <a:rect b="b" l="l" r="r" t="t"/>
              <a:pathLst>
                <a:path extrusionOk="0" h="19112" w="19265">
                  <a:moveTo>
                    <a:pt x="9663" y="19113"/>
                  </a:moveTo>
                  <a:cubicBezTo>
                    <a:pt x="14784" y="19113"/>
                    <a:pt x="19265" y="14653"/>
                    <a:pt x="19265" y="9556"/>
                  </a:cubicBezTo>
                  <a:cubicBezTo>
                    <a:pt x="19265" y="4460"/>
                    <a:pt x="14784" y="0"/>
                    <a:pt x="9663" y="0"/>
                  </a:cubicBezTo>
                  <a:cubicBezTo>
                    <a:pt x="4542" y="0"/>
                    <a:pt x="61" y="4460"/>
                    <a:pt x="61" y="9556"/>
                  </a:cubicBezTo>
                  <a:cubicBezTo>
                    <a:pt x="-579" y="14653"/>
                    <a:pt x="3902" y="19113"/>
                    <a:pt x="9663"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24" name="Google Shape;924;p12"/>
            <p:cNvSpPr/>
            <p:nvPr/>
          </p:nvSpPr>
          <p:spPr>
            <a:xfrm>
              <a:off x="6828710" y="-993437"/>
              <a:ext cx="19204" cy="19112"/>
            </a:xfrm>
            <a:custGeom>
              <a:rect b="b" l="l" r="r" t="t"/>
              <a:pathLst>
                <a:path extrusionOk="0" h="19112" w="19204">
                  <a:moveTo>
                    <a:pt x="9602" y="19113"/>
                  </a:moveTo>
                  <a:cubicBezTo>
                    <a:pt x="14723" y="19113"/>
                    <a:pt x="19204" y="14653"/>
                    <a:pt x="19204" y="9556"/>
                  </a:cubicBezTo>
                  <a:cubicBezTo>
                    <a:pt x="19204" y="4460"/>
                    <a:pt x="14723" y="0"/>
                    <a:pt x="9602" y="0"/>
                  </a:cubicBezTo>
                  <a:cubicBezTo>
                    <a:pt x="4481" y="0"/>
                    <a:pt x="0" y="4460"/>
                    <a:pt x="0" y="9556"/>
                  </a:cubicBezTo>
                  <a:cubicBezTo>
                    <a:pt x="0" y="14653"/>
                    <a:pt x="448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25" name="Google Shape;925;p12"/>
            <p:cNvSpPr/>
            <p:nvPr/>
          </p:nvSpPr>
          <p:spPr>
            <a:xfrm>
              <a:off x="4221281" y="-869406"/>
              <a:ext cx="34212" cy="37152"/>
            </a:xfrm>
            <a:custGeom>
              <a:rect b="b" l="l" r="r" t="t"/>
              <a:pathLst>
                <a:path extrusionOk="0" h="37152" w="34212">
                  <a:moveTo>
                    <a:pt x="25749" y="839"/>
                  </a:moveTo>
                  <a:cubicBezTo>
                    <a:pt x="25109" y="839"/>
                    <a:pt x="25109" y="1476"/>
                    <a:pt x="24469" y="1476"/>
                  </a:cubicBezTo>
                  <a:cubicBezTo>
                    <a:pt x="22548" y="839"/>
                    <a:pt x="19988" y="202"/>
                    <a:pt x="17427" y="202"/>
                  </a:cubicBezTo>
                  <a:cubicBezTo>
                    <a:pt x="14227" y="202"/>
                    <a:pt x="10386" y="3387"/>
                    <a:pt x="8465" y="5935"/>
                  </a:cubicBezTo>
                  <a:cubicBezTo>
                    <a:pt x="5265" y="9758"/>
                    <a:pt x="2704" y="14218"/>
                    <a:pt x="1424" y="18677"/>
                  </a:cubicBezTo>
                  <a:cubicBezTo>
                    <a:pt x="-497" y="23774"/>
                    <a:pt x="-1777" y="34605"/>
                    <a:pt x="6545" y="35242"/>
                  </a:cubicBezTo>
                  <a:cubicBezTo>
                    <a:pt x="5265" y="35242"/>
                    <a:pt x="5265" y="35242"/>
                    <a:pt x="6545" y="35242"/>
                  </a:cubicBezTo>
                  <a:cubicBezTo>
                    <a:pt x="7185" y="35242"/>
                    <a:pt x="8465" y="35879"/>
                    <a:pt x="9105" y="35879"/>
                  </a:cubicBezTo>
                  <a:cubicBezTo>
                    <a:pt x="11026" y="36516"/>
                    <a:pt x="13587" y="37153"/>
                    <a:pt x="15507" y="37153"/>
                  </a:cubicBezTo>
                  <a:cubicBezTo>
                    <a:pt x="25749" y="35879"/>
                    <a:pt x="32151" y="21226"/>
                    <a:pt x="33431" y="12306"/>
                  </a:cubicBezTo>
                  <a:cubicBezTo>
                    <a:pt x="35351" y="7210"/>
                    <a:pt x="34071" y="-2984"/>
                    <a:pt x="25749" y="839"/>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26" name="Google Shape;926;p12"/>
            <p:cNvSpPr/>
            <p:nvPr/>
          </p:nvSpPr>
          <p:spPr>
            <a:xfrm>
              <a:off x="4085852" y="-939284"/>
              <a:ext cx="39415" cy="31226"/>
            </a:xfrm>
            <a:custGeom>
              <a:rect b="b" l="l" r="r" t="t"/>
              <a:pathLst>
                <a:path extrusionOk="0" h="31226" w="39415">
                  <a:moveTo>
                    <a:pt x="17787" y="0"/>
                  </a:moveTo>
                  <a:cubicBezTo>
                    <a:pt x="-10379" y="0"/>
                    <a:pt x="-2057" y="31217"/>
                    <a:pt x="21628" y="31217"/>
                  </a:cubicBezTo>
                  <a:cubicBezTo>
                    <a:pt x="49794" y="31855"/>
                    <a:pt x="41472" y="0"/>
                    <a:pt x="17787"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27" name="Google Shape;927;p12"/>
            <p:cNvSpPr/>
            <p:nvPr/>
          </p:nvSpPr>
          <p:spPr>
            <a:xfrm>
              <a:off x="4146024" y="-963874"/>
              <a:ext cx="18602" cy="30089"/>
            </a:xfrm>
            <a:custGeom>
              <a:rect b="b" l="l" r="r" t="t"/>
              <a:pathLst>
                <a:path extrusionOk="0" h="30089" w="18602">
                  <a:moveTo>
                    <a:pt x="9466" y="381"/>
                  </a:moveTo>
                  <a:cubicBezTo>
                    <a:pt x="6266" y="1655"/>
                    <a:pt x="4985" y="3566"/>
                    <a:pt x="3065" y="6114"/>
                  </a:cubicBezTo>
                  <a:cubicBezTo>
                    <a:pt x="-776" y="11211"/>
                    <a:pt x="-776" y="20768"/>
                    <a:pt x="1785" y="25864"/>
                  </a:cubicBezTo>
                  <a:cubicBezTo>
                    <a:pt x="4345" y="31598"/>
                    <a:pt x="8826" y="30961"/>
                    <a:pt x="12667" y="27139"/>
                  </a:cubicBezTo>
                  <a:cubicBezTo>
                    <a:pt x="21629" y="22679"/>
                    <a:pt x="20349" y="-3442"/>
                    <a:pt x="9466" y="381"/>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28" name="Google Shape;928;p12"/>
            <p:cNvSpPr/>
            <p:nvPr/>
          </p:nvSpPr>
          <p:spPr>
            <a:xfrm>
              <a:off x="4210703" y="-1013824"/>
              <a:ext cx="24482" cy="24846"/>
            </a:xfrm>
            <a:custGeom>
              <a:rect b="b" l="l" r="r" t="t"/>
              <a:pathLst>
                <a:path extrusionOk="0" h="24846" w="24482">
                  <a:moveTo>
                    <a:pt x="16482" y="0"/>
                  </a:moveTo>
                  <a:lnTo>
                    <a:pt x="13282" y="0"/>
                  </a:lnTo>
                  <a:cubicBezTo>
                    <a:pt x="2399" y="0"/>
                    <a:pt x="-7203" y="24847"/>
                    <a:pt x="7520" y="24847"/>
                  </a:cubicBezTo>
                  <a:lnTo>
                    <a:pt x="11361" y="24847"/>
                  </a:lnTo>
                  <a:cubicBezTo>
                    <a:pt x="22244" y="24209"/>
                    <a:pt x="31846" y="0"/>
                    <a:pt x="16482"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29" name="Google Shape;929;p12"/>
            <p:cNvSpPr/>
            <p:nvPr/>
          </p:nvSpPr>
          <p:spPr>
            <a:xfrm>
              <a:off x="4252413" y="-1123498"/>
              <a:ext cx="30575" cy="22970"/>
            </a:xfrm>
            <a:custGeom>
              <a:rect b="b" l="l" r="r" t="t"/>
              <a:pathLst>
                <a:path extrusionOk="0" h="22970" w="30575">
                  <a:moveTo>
                    <a:pt x="17022" y="95"/>
                  </a:moveTo>
                  <a:cubicBezTo>
                    <a:pt x="11261" y="-542"/>
                    <a:pt x="3579" y="2006"/>
                    <a:pt x="2299" y="8377"/>
                  </a:cubicBezTo>
                  <a:cubicBezTo>
                    <a:pt x="2299" y="6466"/>
                    <a:pt x="1659" y="9651"/>
                    <a:pt x="2299" y="8377"/>
                  </a:cubicBezTo>
                  <a:cubicBezTo>
                    <a:pt x="-7943" y="19845"/>
                    <a:pt x="18943" y="28127"/>
                    <a:pt x="25984" y="19208"/>
                  </a:cubicBezTo>
                  <a:cubicBezTo>
                    <a:pt x="28545" y="16022"/>
                    <a:pt x="29825" y="13474"/>
                    <a:pt x="30465" y="9651"/>
                  </a:cubicBezTo>
                  <a:cubicBezTo>
                    <a:pt x="31745" y="3280"/>
                    <a:pt x="21503" y="95"/>
                    <a:pt x="17022" y="95"/>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30" name="Google Shape;930;p12"/>
            <p:cNvSpPr/>
            <p:nvPr/>
          </p:nvSpPr>
          <p:spPr>
            <a:xfrm>
              <a:off x="4271995" y="-932913"/>
              <a:ext cx="6401" cy="6370"/>
            </a:xfrm>
            <a:custGeom>
              <a:rect b="b" l="l" r="r" t="t"/>
              <a:pathLst>
                <a:path extrusionOk="0" h="6370" w="6401">
                  <a:moveTo>
                    <a:pt x="0" y="0"/>
                  </a:moveTo>
                  <a:cubicBezTo>
                    <a:pt x="0" y="0"/>
                    <a:pt x="0" y="0"/>
                    <a:pt x="0" y="0"/>
                  </a:cubicBezTo>
                  <a:cubicBezTo>
                    <a:pt x="0" y="0"/>
                    <a:pt x="0" y="0"/>
                    <a:pt x="0"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31" name="Google Shape;931;p12"/>
            <p:cNvSpPr/>
            <p:nvPr/>
          </p:nvSpPr>
          <p:spPr>
            <a:xfrm>
              <a:off x="6497174" y="-979421"/>
              <a:ext cx="42137" cy="28032"/>
            </a:xfrm>
            <a:custGeom>
              <a:rect b="b" l="l" r="r" t="t"/>
              <a:pathLst>
                <a:path extrusionOk="0" h="28032" w="42137">
                  <a:moveTo>
                    <a:pt x="28750" y="0"/>
                  </a:moveTo>
                  <a:cubicBezTo>
                    <a:pt x="10827" y="0"/>
                    <a:pt x="-16699" y="28032"/>
                    <a:pt x="13387" y="28032"/>
                  </a:cubicBezTo>
                  <a:cubicBezTo>
                    <a:pt x="31311" y="28032"/>
                    <a:pt x="58837" y="0"/>
                    <a:pt x="28750"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32" name="Google Shape;932;p12"/>
            <p:cNvSpPr/>
            <p:nvPr/>
          </p:nvSpPr>
          <p:spPr>
            <a:xfrm>
              <a:off x="4317945" y="-878123"/>
              <a:ext cx="22579" cy="22935"/>
            </a:xfrm>
            <a:custGeom>
              <a:rect b="b" l="l" r="r" t="t"/>
              <a:pathLst>
                <a:path extrusionOk="0" h="22935" w="22579">
                  <a:moveTo>
                    <a:pt x="5262" y="0"/>
                  </a:moveTo>
                  <a:cubicBezTo>
                    <a:pt x="-8181" y="0"/>
                    <a:pt x="7182" y="22935"/>
                    <a:pt x="17424" y="22935"/>
                  </a:cubicBezTo>
                  <a:cubicBezTo>
                    <a:pt x="30867" y="22935"/>
                    <a:pt x="14864" y="0"/>
                    <a:pt x="5262"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33" name="Google Shape;933;p12"/>
            <p:cNvSpPr/>
            <p:nvPr/>
          </p:nvSpPr>
          <p:spPr>
            <a:xfrm>
              <a:off x="4976654" y="-1108750"/>
              <a:ext cx="27154" cy="36951"/>
            </a:xfrm>
            <a:custGeom>
              <a:rect b="b" l="l" r="r" t="t"/>
              <a:pathLst>
                <a:path extrusionOk="0" h="36951" w="27154">
                  <a:moveTo>
                    <a:pt x="16778" y="0"/>
                  </a:moveTo>
                  <a:cubicBezTo>
                    <a:pt x="775" y="0"/>
                    <a:pt x="-8187" y="36951"/>
                    <a:pt x="10377" y="36951"/>
                  </a:cubicBezTo>
                  <a:cubicBezTo>
                    <a:pt x="26380" y="36951"/>
                    <a:pt x="35342" y="0"/>
                    <a:pt x="16778"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34" name="Google Shape;934;p12"/>
            <p:cNvSpPr/>
            <p:nvPr/>
          </p:nvSpPr>
          <p:spPr>
            <a:xfrm>
              <a:off x="4934694" y="-1197943"/>
              <a:ext cx="22575" cy="12104"/>
            </a:xfrm>
            <a:custGeom>
              <a:rect b="b" l="l" r="r" t="t"/>
              <a:pathLst>
                <a:path extrusionOk="0" h="12104" w="22575">
                  <a:moveTo>
                    <a:pt x="11368" y="0"/>
                  </a:moveTo>
                  <a:cubicBezTo>
                    <a:pt x="-3355" y="0"/>
                    <a:pt x="-3996" y="12105"/>
                    <a:pt x="10728" y="12105"/>
                  </a:cubicBezTo>
                  <a:cubicBezTo>
                    <a:pt x="26091" y="11468"/>
                    <a:pt x="26731" y="0"/>
                    <a:pt x="11368"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35" name="Google Shape;935;p12"/>
            <p:cNvSpPr/>
            <p:nvPr/>
          </p:nvSpPr>
          <p:spPr>
            <a:xfrm>
              <a:off x="4465379" y="-941053"/>
              <a:ext cx="36976" cy="46514"/>
            </a:xfrm>
            <a:custGeom>
              <a:rect b="b" l="l" r="r" t="t"/>
              <a:pathLst>
                <a:path extrusionOk="0" h="46514" w="36976">
                  <a:moveTo>
                    <a:pt x="35146" y="8140"/>
                  </a:moveTo>
                  <a:cubicBezTo>
                    <a:pt x="22344" y="-16070"/>
                    <a:pt x="-7743" y="19607"/>
                    <a:pt x="1859" y="38720"/>
                  </a:cubicBezTo>
                  <a:cubicBezTo>
                    <a:pt x="14022" y="62292"/>
                    <a:pt x="44749" y="26615"/>
                    <a:pt x="35146" y="814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36" name="Google Shape;936;p12"/>
            <p:cNvSpPr/>
            <p:nvPr/>
          </p:nvSpPr>
          <p:spPr>
            <a:xfrm>
              <a:off x="4424976" y="-952026"/>
              <a:ext cx="16470" cy="22298"/>
            </a:xfrm>
            <a:custGeom>
              <a:rect b="b" l="l" r="r" t="t"/>
              <a:pathLst>
                <a:path extrusionOk="0" h="22298" w="16470">
                  <a:moveTo>
                    <a:pt x="7055" y="0"/>
                  </a:moveTo>
                  <a:cubicBezTo>
                    <a:pt x="-4468" y="0"/>
                    <a:pt x="-627" y="22298"/>
                    <a:pt x="9615" y="22298"/>
                  </a:cubicBezTo>
                  <a:cubicBezTo>
                    <a:pt x="21138" y="21661"/>
                    <a:pt x="16657" y="0"/>
                    <a:pt x="7055"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37" name="Google Shape;937;p12"/>
            <p:cNvSpPr/>
            <p:nvPr/>
          </p:nvSpPr>
          <p:spPr>
            <a:xfrm>
              <a:off x="4411644" y="-1069888"/>
              <a:ext cx="28610" cy="31226"/>
            </a:xfrm>
            <a:custGeom>
              <a:rect b="b" l="l" r="r" t="t"/>
              <a:pathLst>
                <a:path extrusionOk="0" h="31226" w="28610">
                  <a:moveTo>
                    <a:pt x="10144" y="0"/>
                  </a:moveTo>
                  <a:cubicBezTo>
                    <a:pt x="-9700" y="0"/>
                    <a:pt x="3103" y="31217"/>
                    <a:pt x="18466" y="31217"/>
                  </a:cubicBezTo>
                  <a:cubicBezTo>
                    <a:pt x="38310" y="31855"/>
                    <a:pt x="25508" y="0"/>
                    <a:pt x="10144"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38" name="Google Shape;938;p12"/>
            <p:cNvSpPr/>
            <p:nvPr/>
          </p:nvSpPr>
          <p:spPr>
            <a:xfrm>
              <a:off x="5126724" y="-1204951"/>
              <a:ext cx="27399" cy="49056"/>
            </a:xfrm>
            <a:custGeom>
              <a:rect b="b" l="l" r="r" t="t"/>
              <a:pathLst>
                <a:path extrusionOk="0" h="49056" w="27399">
                  <a:moveTo>
                    <a:pt x="14580" y="0"/>
                  </a:moveTo>
                  <a:cubicBezTo>
                    <a:pt x="-3984" y="0"/>
                    <a:pt x="-5265" y="49056"/>
                    <a:pt x="13299" y="49056"/>
                  </a:cubicBezTo>
                  <a:cubicBezTo>
                    <a:pt x="31223" y="49056"/>
                    <a:pt x="32504" y="0"/>
                    <a:pt x="14580"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39" name="Google Shape;939;p12"/>
            <p:cNvSpPr/>
            <p:nvPr/>
          </p:nvSpPr>
          <p:spPr>
            <a:xfrm>
              <a:off x="5073710" y="-1145064"/>
              <a:ext cx="35685" cy="38862"/>
            </a:xfrm>
            <a:custGeom>
              <a:rect b="b" l="l" r="r" t="t"/>
              <a:pathLst>
                <a:path extrusionOk="0" h="38862" w="35685">
                  <a:moveTo>
                    <a:pt x="9341" y="0"/>
                  </a:moveTo>
                  <a:cubicBezTo>
                    <a:pt x="-13704" y="0"/>
                    <a:pt x="11262" y="38863"/>
                    <a:pt x="26625" y="38863"/>
                  </a:cubicBezTo>
                  <a:cubicBezTo>
                    <a:pt x="49030" y="38863"/>
                    <a:pt x="24705" y="0"/>
                    <a:pt x="9341"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40" name="Google Shape;940;p12"/>
            <p:cNvSpPr/>
            <p:nvPr/>
          </p:nvSpPr>
          <p:spPr>
            <a:xfrm>
              <a:off x="5153387" y="-1116227"/>
              <a:ext cx="27686" cy="15589"/>
            </a:xfrm>
            <a:custGeom>
              <a:rect b="b" l="l" r="r" t="t"/>
              <a:pathLst>
                <a:path extrusionOk="0" h="15589" w="27686">
                  <a:moveTo>
                    <a:pt x="26326" y="4928"/>
                  </a:moveTo>
                  <a:cubicBezTo>
                    <a:pt x="22485" y="468"/>
                    <a:pt x="15443" y="-806"/>
                    <a:pt x="10322" y="468"/>
                  </a:cubicBezTo>
                  <a:cubicBezTo>
                    <a:pt x="9682" y="468"/>
                    <a:pt x="5201" y="1742"/>
                    <a:pt x="6482" y="1742"/>
                  </a:cubicBezTo>
                  <a:cubicBezTo>
                    <a:pt x="2641" y="3017"/>
                    <a:pt x="-2481" y="6202"/>
                    <a:pt x="1360" y="10662"/>
                  </a:cubicBezTo>
                  <a:cubicBezTo>
                    <a:pt x="5201" y="15121"/>
                    <a:pt x="12243" y="16396"/>
                    <a:pt x="17364" y="15121"/>
                  </a:cubicBezTo>
                  <a:cubicBezTo>
                    <a:pt x="18004" y="15121"/>
                    <a:pt x="22485" y="13847"/>
                    <a:pt x="21205" y="13847"/>
                  </a:cubicBezTo>
                  <a:cubicBezTo>
                    <a:pt x="25046" y="12573"/>
                    <a:pt x="30167" y="9388"/>
                    <a:pt x="26326" y="4928"/>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41" name="Google Shape;941;p12"/>
            <p:cNvSpPr/>
            <p:nvPr/>
          </p:nvSpPr>
          <p:spPr>
            <a:xfrm>
              <a:off x="6855169" y="-982606"/>
              <a:ext cx="32673" cy="41410"/>
            </a:xfrm>
            <a:custGeom>
              <a:rect b="b" l="l" r="r" t="t"/>
              <a:pathLst>
                <a:path extrusionOk="0" h="41410" w="32673">
                  <a:moveTo>
                    <a:pt x="20911" y="0"/>
                  </a:moveTo>
                  <a:cubicBezTo>
                    <a:pt x="1707" y="0"/>
                    <a:pt x="-9815" y="41411"/>
                    <a:pt x="11309" y="41411"/>
                  </a:cubicBezTo>
                  <a:cubicBezTo>
                    <a:pt x="31154" y="41411"/>
                    <a:pt x="42676" y="0"/>
                    <a:pt x="20911"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42" name="Google Shape;942;p12"/>
            <p:cNvSpPr/>
            <p:nvPr/>
          </p:nvSpPr>
          <p:spPr>
            <a:xfrm>
              <a:off x="4169577" y="-894688"/>
              <a:ext cx="29439" cy="22311"/>
            </a:xfrm>
            <a:custGeom>
              <a:rect b="b" l="l" r="r" t="t"/>
              <a:pathLst>
                <a:path extrusionOk="0" h="22311" w="29439">
                  <a:moveTo>
                    <a:pt x="12799" y="0"/>
                  </a:moveTo>
                  <a:cubicBezTo>
                    <a:pt x="-8325" y="0"/>
                    <a:pt x="-644" y="22298"/>
                    <a:pt x="16640" y="22298"/>
                  </a:cubicBezTo>
                  <a:cubicBezTo>
                    <a:pt x="37764" y="22935"/>
                    <a:pt x="30083" y="0"/>
                    <a:pt x="12799"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43" name="Google Shape;943;p12"/>
            <p:cNvSpPr/>
            <p:nvPr/>
          </p:nvSpPr>
          <p:spPr>
            <a:xfrm>
              <a:off x="5194358" y="-1208774"/>
              <a:ext cx="25304" cy="33128"/>
            </a:xfrm>
            <a:custGeom>
              <a:rect b="b" l="l" r="r" t="t"/>
              <a:pathLst>
                <a:path extrusionOk="0" h="33128" w="25304">
                  <a:moveTo>
                    <a:pt x="15441" y="0"/>
                  </a:moveTo>
                  <a:cubicBezTo>
                    <a:pt x="718" y="0"/>
                    <a:pt x="-7604" y="33129"/>
                    <a:pt x="9680" y="33129"/>
                  </a:cubicBezTo>
                  <a:cubicBezTo>
                    <a:pt x="25043" y="33129"/>
                    <a:pt x="32725" y="0"/>
                    <a:pt x="15441"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44" name="Google Shape;944;p12"/>
            <p:cNvSpPr/>
            <p:nvPr/>
          </p:nvSpPr>
          <p:spPr>
            <a:xfrm>
              <a:off x="5031223" y="-1032299"/>
              <a:ext cx="22999" cy="29316"/>
            </a:xfrm>
            <a:custGeom>
              <a:rect b="b" l="l" r="r" t="t"/>
              <a:pathLst>
                <a:path extrusionOk="0" h="29316" w="22999">
                  <a:moveTo>
                    <a:pt x="17261" y="0"/>
                  </a:moveTo>
                  <a:cubicBezTo>
                    <a:pt x="5099" y="0"/>
                    <a:pt x="-7704" y="29306"/>
                    <a:pt x="5739" y="29306"/>
                  </a:cubicBezTo>
                  <a:cubicBezTo>
                    <a:pt x="17901" y="29943"/>
                    <a:pt x="30704" y="0"/>
                    <a:pt x="17261"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45" name="Google Shape;945;p12"/>
            <p:cNvSpPr/>
            <p:nvPr/>
          </p:nvSpPr>
          <p:spPr>
            <a:xfrm>
              <a:off x="6800039" y="-1012550"/>
              <a:ext cx="19573" cy="21024"/>
            </a:xfrm>
            <a:custGeom>
              <a:rect b="b" l="l" r="r" t="t"/>
              <a:pathLst>
                <a:path extrusionOk="0" h="21024" w="19573">
                  <a:moveTo>
                    <a:pt x="14588" y="0"/>
                  </a:moveTo>
                  <a:cubicBezTo>
                    <a:pt x="5626" y="0"/>
                    <a:pt x="-7177" y="21024"/>
                    <a:pt x="4986" y="21024"/>
                  </a:cubicBezTo>
                  <a:cubicBezTo>
                    <a:pt x="13948" y="21024"/>
                    <a:pt x="26750" y="0"/>
                    <a:pt x="14588"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46" name="Google Shape;946;p12"/>
            <p:cNvSpPr/>
            <p:nvPr/>
          </p:nvSpPr>
          <p:spPr>
            <a:xfrm>
              <a:off x="5014010" y="-1176282"/>
              <a:ext cx="33100" cy="31854"/>
            </a:xfrm>
            <a:custGeom>
              <a:rect b="b" l="l" r="r" t="t"/>
              <a:pathLst>
                <a:path extrusionOk="0" h="31854" w="33100">
                  <a:moveTo>
                    <a:pt x="20391" y="0"/>
                  </a:moveTo>
                  <a:cubicBezTo>
                    <a:pt x="2467" y="0"/>
                    <a:pt x="-10975" y="31855"/>
                    <a:pt x="12710" y="31855"/>
                  </a:cubicBezTo>
                  <a:cubicBezTo>
                    <a:pt x="30634" y="31855"/>
                    <a:pt x="44076" y="0"/>
                    <a:pt x="20391"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47" name="Google Shape;947;p12"/>
            <p:cNvSpPr/>
            <p:nvPr/>
          </p:nvSpPr>
          <p:spPr>
            <a:xfrm>
              <a:off x="6819108" y="-1052049"/>
              <a:ext cx="284" cy="6370"/>
            </a:xfrm>
            <a:custGeom>
              <a:rect b="b" l="l" r="r" t="t"/>
              <a:pathLst>
                <a:path extrusionOk="0" h="6370" w="284">
                  <a:moveTo>
                    <a:pt x="0" y="0"/>
                  </a:moveTo>
                  <a:cubicBezTo>
                    <a:pt x="640" y="0"/>
                    <a:pt x="0" y="0"/>
                    <a:pt x="0" y="0"/>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48" name="Google Shape;948;p12"/>
            <p:cNvSpPr/>
            <p:nvPr/>
          </p:nvSpPr>
          <p:spPr>
            <a:xfrm>
              <a:off x="6776278" y="-935461"/>
              <a:ext cx="29047" cy="22935"/>
            </a:xfrm>
            <a:custGeom>
              <a:rect b="b" l="l" r="r" t="t"/>
              <a:pathLst>
                <a:path extrusionOk="0" h="22935" w="29047">
                  <a:moveTo>
                    <a:pt x="7622" y="0"/>
                  </a:moveTo>
                  <a:cubicBezTo>
                    <a:pt x="-11582" y="0"/>
                    <a:pt x="10182" y="22935"/>
                    <a:pt x="21705" y="22935"/>
                  </a:cubicBezTo>
                  <a:cubicBezTo>
                    <a:pt x="40269" y="22935"/>
                    <a:pt x="19144" y="0"/>
                    <a:pt x="7622"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49" name="Google Shape;949;p12"/>
            <p:cNvSpPr/>
            <p:nvPr/>
          </p:nvSpPr>
          <p:spPr>
            <a:xfrm>
              <a:off x="4216899" y="-932913"/>
              <a:ext cx="17837" cy="24209"/>
            </a:xfrm>
            <a:custGeom>
              <a:rect b="b" l="l" r="r" t="t"/>
              <a:pathLst>
                <a:path extrusionOk="0" h="24209" w="17837">
                  <a:moveTo>
                    <a:pt x="6446" y="0"/>
                  </a:moveTo>
                  <a:cubicBezTo>
                    <a:pt x="-4437" y="0"/>
                    <a:pt x="-596" y="24209"/>
                    <a:pt x="10927" y="24209"/>
                  </a:cubicBezTo>
                  <a:cubicBezTo>
                    <a:pt x="22449" y="23572"/>
                    <a:pt x="18608" y="0"/>
                    <a:pt x="6446"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50" name="Google Shape;950;p12"/>
            <p:cNvSpPr/>
            <p:nvPr/>
          </p:nvSpPr>
          <p:spPr>
            <a:xfrm>
              <a:off x="4295584" y="-1036122"/>
              <a:ext cx="36680" cy="45233"/>
            </a:xfrm>
            <a:custGeom>
              <a:rect b="b" l="l" r="r" t="t"/>
              <a:pathLst>
                <a:path extrusionOk="0" h="45233" w="36680">
                  <a:moveTo>
                    <a:pt x="27622" y="0"/>
                  </a:moveTo>
                  <a:cubicBezTo>
                    <a:pt x="7778" y="0"/>
                    <a:pt x="-12067" y="45233"/>
                    <a:pt x="9058" y="45233"/>
                  </a:cubicBezTo>
                  <a:cubicBezTo>
                    <a:pt x="28902" y="45233"/>
                    <a:pt x="48747" y="0"/>
                    <a:pt x="27622"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51" name="Google Shape;951;p12"/>
            <p:cNvSpPr/>
            <p:nvPr/>
          </p:nvSpPr>
          <p:spPr>
            <a:xfrm>
              <a:off x="6963345" y="-985792"/>
              <a:ext cx="51440" cy="62439"/>
            </a:xfrm>
            <a:custGeom>
              <a:rect b="b" l="l" r="r" t="t"/>
              <a:pathLst>
                <a:path extrusionOk="0" h="62439" w="51440">
                  <a:moveTo>
                    <a:pt x="18358" y="0"/>
                  </a:moveTo>
                  <a:cubicBezTo>
                    <a:pt x="-15569" y="0"/>
                    <a:pt x="2355" y="62435"/>
                    <a:pt x="33081" y="62435"/>
                  </a:cubicBezTo>
                  <a:cubicBezTo>
                    <a:pt x="67009" y="63072"/>
                    <a:pt x="49085" y="0"/>
                    <a:pt x="18358"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52" name="Google Shape;952;p12"/>
            <p:cNvSpPr/>
            <p:nvPr/>
          </p:nvSpPr>
          <p:spPr>
            <a:xfrm>
              <a:off x="5837187" y="-1278217"/>
              <a:ext cx="56228" cy="61165"/>
            </a:xfrm>
            <a:custGeom>
              <a:rect b="b" l="l" r="r" t="t"/>
              <a:pathLst>
                <a:path extrusionOk="0" h="61165" w="56228">
                  <a:moveTo>
                    <a:pt x="37716" y="0"/>
                  </a:moveTo>
                  <a:cubicBezTo>
                    <a:pt x="8910" y="0"/>
                    <a:pt x="-19896" y="61161"/>
                    <a:pt x="18512" y="61161"/>
                  </a:cubicBezTo>
                  <a:cubicBezTo>
                    <a:pt x="47318" y="61798"/>
                    <a:pt x="76125" y="0"/>
                    <a:pt x="37716"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53" name="Google Shape;953;p12"/>
            <p:cNvSpPr/>
            <p:nvPr/>
          </p:nvSpPr>
          <p:spPr>
            <a:xfrm>
              <a:off x="6874315" y="-934824"/>
              <a:ext cx="41939" cy="33765"/>
            </a:xfrm>
            <a:custGeom>
              <a:rect b="b" l="l" r="r" t="t"/>
              <a:pathLst>
                <a:path extrusionOk="0" h="33765" w="41939">
                  <a:moveTo>
                    <a:pt x="35693" y="0"/>
                  </a:moveTo>
                  <a:cubicBezTo>
                    <a:pt x="20970" y="0"/>
                    <a:pt x="-14238" y="33766"/>
                    <a:pt x="6247" y="33766"/>
                  </a:cubicBezTo>
                  <a:cubicBezTo>
                    <a:pt x="20970" y="33766"/>
                    <a:pt x="56177" y="0"/>
                    <a:pt x="35693"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54" name="Google Shape;954;p12"/>
            <p:cNvSpPr/>
            <p:nvPr/>
          </p:nvSpPr>
          <p:spPr>
            <a:xfrm>
              <a:off x="5599643" y="-1219604"/>
              <a:ext cx="19204" cy="19112"/>
            </a:xfrm>
            <a:custGeom>
              <a:rect b="b" l="l" r="r" t="t"/>
              <a:pathLst>
                <a:path extrusionOk="0" h="19112" w="19204">
                  <a:moveTo>
                    <a:pt x="9602" y="19113"/>
                  </a:moveTo>
                  <a:cubicBezTo>
                    <a:pt x="14723" y="19113"/>
                    <a:pt x="19204" y="14653"/>
                    <a:pt x="19204" y="9556"/>
                  </a:cubicBezTo>
                  <a:cubicBezTo>
                    <a:pt x="19204" y="4460"/>
                    <a:pt x="14723" y="0"/>
                    <a:pt x="9602" y="0"/>
                  </a:cubicBezTo>
                  <a:cubicBezTo>
                    <a:pt x="4481" y="0"/>
                    <a:pt x="0" y="4460"/>
                    <a:pt x="0" y="9556"/>
                  </a:cubicBezTo>
                  <a:cubicBezTo>
                    <a:pt x="0" y="14653"/>
                    <a:pt x="448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55" name="Google Shape;955;p12"/>
            <p:cNvSpPr/>
            <p:nvPr/>
          </p:nvSpPr>
          <p:spPr>
            <a:xfrm>
              <a:off x="6776858" y="-777463"/>
              <a:ext cx="19204" cy="19112"/>
            </a:xfrm>
            <a:custGeom>
              <a:rect b="b" l="l" r="r" t="t"/>
              <a:pathLst>
                <a:path extrusionOk="0" h="19112" w="19204">
                  <a:moveTo>
                    <a:pt x="9602" y="19113"/>
                  </a:moveTo>
                  <a:cubicBezTo>
                    <a:pt x="14723" y="19113"/>
                    <a:pt x="19204" y="14653"/>
                    <a:pt x="19204" y="9556"/>
                  </a:cubicBezTo>
                  <a:cubicBezTo>
                    <a:pt x="19204" y="4460"/>
                    <a:pt x="14723" y="0"/>
                    <a:pt x="9602" y="0"/>
                  </a:cubicBezTo>
                  <a:cubicBezTo>
                    <a:pt x="4481" y="0"/>
                    <a:pt x="0" y="4460"/>
                    <a:pt x="0" y="9556"/>
                  </a:cubicBezTo>
                  <a:cubicBezTo>
                    <a:pt x="0" y="14653"/>
                    <a:pt x="448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56" name="Google Shape;956;p12"/>
            <p:cNvSpPr/>
            <p:nvPr/>
          </p:nvSpPr>
          <p:spPr>
            <a:xfrm>
              <a:off x="5818571" y="-1327910"/>
              <a:ext cx="19204" cy="19112"/>
            </a:xfrm>
            <a:custGeom>
              <a:rect b="b" l="l" r="r" t="t"/>
              <a:pathLst>
                <a:path extrusionOk="0" h="19112" w="19204">
                  <a:moveTo>
                    <a:pt x="9602" y="19113"/>
                  </a:moveTo>
                  <a:cubicBezTo>
                    <a:pt x="14724" y="19113"/>
                    <a:pt x="19204" y="14653"/>
                    <a:pt x="19204" y="9556"/>
                  </a:cubicBezTo>
                  <a:cubicBezTo>
                    <a:pt x="19204" y="4460"/>
                    <a:pt x="14724" y="0"/>
                    <a:pt x="9602" y="0"/>
                  </a:cubicBezTo>
                  <a:cubicBezTo>
                    <a:pt x="4481" y="0"/>
                    <a:pt x="0" y="4460"/>
                    <a:pt x="0" y="9556"/>
                  </a:cubicBezTo>
                  <a:cubicBezTo>
                    <a:pt x="0" y="14653"/>
                    <a:pt x="384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57" name="Google Shape;957;p12"/>
            <p:cNvSpPr/>
            <p:nvPr/>
          </p:nvSpPr>
          <p:spPr>
            <a:xfrm>
              <a:off x="6862131" y="-811733"/>
              <a:ext cx="18937" cy="18847"/>
            </a:xfrm>
            <a:custGeom>
              <a:rect b="b" l="l" r="r" t="t"/>
              <a:pathLst>
                <a:path extrusionOk="0" h="18847" w="18937">
                  <a:moveTo>
                    <a:pt x="1147" y="13883"/>
                  </a:moveTo>
                  <a:cubicBezTo>
                    <a:pt x="3707" y="18343"/>
                    <a:pt x="9468" y="20254"/>
                    <a:pt x="13950" y="17706"/>
                  </a:cubicBezTo>
                  <a:cubicBezTo>
                    <a:pt x="18431" y="15157"/>
                    <a:pt x="20351" y="9424"/>
                    <a:pt x="17791" y="4964"/>
                  </a:cubicBezTo>
                  <a:cubicBezTo>
                    <a:pt x="15230" y="504"/>
                    <a:pt x="9468" y="-1407"/>
                    <a:pt x="4988" y="1141"/>
                  </a:cubicBezTo>
                  <a:cubicBezTo>
                    <a:pt x="507" y="3053"/>
                    <a:pt x="-1414" y="9424"/>
                    <a:pt x="1147" y="1388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58" name="Google Shape;958;p12"/>
            <p:cNvSpPr/>
            <p:nvPr/>
          </p:nvSpPr>
          <p:spPr>
            <a:xfrm>
              <a:off x="6653952" y="-757713"/>
              <a:ext cx="19204" cy="19112"/>
            </a:xfrm>
            <a:custGeom>
              <a:rect b="b" l="l" r="r" t="t"/>
              <a:pathLst>
                <a:path extrusionOk="0" h="19112" w="19204">
                  <a:moveTo>
                    <a:pt x="9602" y="19113"/>
                  </a:moveTo>
                  <a:cubicBezTo>
                    <a:pt x="14724" y="19113"/>
                    <a:pt x="19204" y="14653"/>
                    <a:pt x="19204" y="9556"/>
                  </a:cubicBezTo>
                  <a:cubicBezTo>
                    <a:pt x="19204" y="4460"/>
                    <a:pt x="14724" y="0"/>
                    <a:pt x="9602" y="0"/>
                  </a:cubicBezTo>
                  <a:cubicBezTo>
                    <a:pt x="4481" y="0"/>
                    <a:pt x="0" y="4460"/>
                    <a:pt x="0" y="9556"/>
                  </a:cubicBezTo>
                  <a:cubicBezTo>
                    <a:pt x="0" y="14653"/>
                    <a:pt x="448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59" name="Google Shape;959;p12"/>
            <p:cNvSpPr/>
            <p:nvPr/>
          </p:nvSpPr>
          <p:spPr>
            <a:xfrm>
              <a:off x="5743675" y="-1306886"/>
              <a:ext cx="19204" cy="19112"/>
            </a:xfrm>
            <a:custGeom>
              <a:rect b="b" l="l" r="r" t="t"/>
              <a:pathLst>
                <a:path extrusionOk="0" h="19112" w="19204">
                  <a:moveTo>
                    <a:pt x="9602" y="19113"/>
                  </a:moveTo>
                  <a:cubicBezTo>
                    <a:pt x="14723" y="19113"/>
                    <a:pt x="19204" y="14653"/>
                    <a:pt x="19204" y="9556"/>
                  </a:cubicBezTo>
                  <a:cubicBezTo>
                    <a:pt x="19204" y="4460"/>
                    <a:pt x="14723" y="0"/>
                    <a:pt x="9602" y="0"/>
                  </a:cubicBezTo>
                  <a:cubicBezTo>
                    <a:pt x="4481" y="0"/>
                    <a:pt x="0" y="4460"/>
                    <a:pt x="0" y="9556"/>
                  </a:cubicBezTo>
                  <a:cubicBezTo>
                    <a:pt x="0" y="14653"/>
                    <a:pt x="448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60" name="Google Shape;960;p12"/>
            <p:cNvSpPr/>
            <p:nvPr/>
          </p:nvSpPr>
          <p:spPr>
            <a:xfrm>
              <a:off x="5499782" y="-1380788"/>
              <a:ext cx="19204" cy="19112"/>
            </a:xfrm>
            <a:custGeom>
              <a:rect b="b" l="l" r="r" t="t"/>
              <a:pathLst>
                <a:path extrusionOk="0" h="19112" w="19204">
                  <a:moveTo>
                    <a:pt x="9602" y="19113"/>
                  </a:moveTo>
                  <a:cubicBezTo>
                    <a:pt x="14723" y="19113"/>
                    <a:pt x="19204" y="14653"/>
                    <a:pt x="19204" y="9556"/>
                  </a:cubicBezTo>
                  <a:cubicBezTo>
                    <a:pt x="19204" y="4460"/>
                    <a:pt x="14723" y="0"/>
                    <a:pt x="9602" y="0"/>
                  </a:cubicBezTo>
                  <a:cubicBezTo>
                    <a:pt x="4481" y="0"/>
                    <a:pt x="0" y="4460"/>
                    <a:pt x="0" y="9556"/>
                  </a:cubicBezTo>
                  <a:cubicBezTo>
                    <a:pt x="0" y="15290"/>
                    <a:pt x="384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61" name="Google Shape;961;p12"/>
            <p:cNvSpPr/>
            <p:nvPr/>
          </p:nvSpPr>
          <p:spPr>
            <a:xfrm>
              <a:off x="6641789" y="-868567"/>
              <a:ext cx="19204" cy="19112"/>
            </a:xfrm>
            <a:custGeom>
              <a:rect b="b" l="l" r="r" t="t"/>
              <a:pathLst>
                <a:path extrusionOk="0" h="19112" w="19204">
                  <a:moveTo>
                    <a:pt x="9602" y="19113"/>
                  </a:moveTo>
                  <a:cubicBezTo>
                    <a:pt x="14723" y="19113"/>
                    <a:pt x="19204" y="14653"/>
                    <a:pt x="19204" y="9556"/>
                  </a:cubicBezTo>
                  <a:cubicBezTo>
                    <a:pt x="19204" y="4460"/>
                    <a:pt x="14723" y="0"/>
                    <a:pt x="9602" y="0"/>
                  </a:cubicBezTo>
                  <a:cubicBezTo>
                    <a:pt x="4481" y="0"/>
                    <a:pt x="0" y="4460"/>
                    <a:pt x="0" y="9556"/>
                  </a:cubicBezTo>
                  <a:cubicBezTo>
                    <a:pt x="0" y="15290"/>
                    <a:pt x="448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62" name="Google Shape;962;p12"/>
            <p:cNvSpPr/>
            <p:nvPr/>
          </p:nvSpPr>
          <p:spPr>
            <a:xfrm>
              <a:off x="5330785" y="-1277579"/>
              <a:ext cx="19204" cy="19112"/>
            </a:xfrm>
            <a:custGeom>
              <a:rect b="b" l="l" r="r" t="t"/>
              <a:pathLst>
                <a:path extrusionOk="0" h="19112" w="19204">
                  <a:moveTo>
                    <a:pt x="9602" y="19113"/>
                  </a:moveTo>
                  <a:cubicBezTo>
                    <a:pt x="14723" y="19113"/>
                    <a:pt x="19204" y="14653"/>
                    <a:pt x="19204" y="9556"/>
                  </a:cubicBezTo>
                  <a:cubicBezTo>
                    <a:pt x="19204" y="4460"/>
                    <a:pt x="14723" y="0"/>
                    <a:pt x="9602" y="0"/>
                  </a:cubicBezTo>
                  <a:cubicBezTo>
                    <a:pt x="4481" y="0"/>
                    <a:pt x="0" y="4460"/>
                    <a:pt x="0" y="9556"/>
                  </a:cubicBezTo>
                  <a:cubicBezTo>
                    <a:pt x="0" y="14653"/>
                    <a:pt x="448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63" name="Google Shape;963;p12"/>
            <p:cNvSpPr/>
            <p:nvPr/>
          </p:nvSpPr>
          <p:spPr>
            <a:xfrm>
              <a:off x="5511304" y="-1274394"/>
              <a:ext cx="19204" cy="19112"/>
            </a:xfrm>
            <a:custGeom>
              <a:rect b="b" l="l" r="r" t="t"/>
              <a:pathLst>
                <a:path extrusionOk="0" h="19112" w="19204">
                  <a:moveTo>
                    <a:pt x="9602" y="19113"/>
                  </a:moveTo>
                  <a:cubicBezTo>
                    <a:pt x="14723" y="19113"/>
                    <a:pt x="19204" y="14653"/>
                    <a:pt x="19204" y="9556"/>
                  </a:cubicBezTo>
                  <a:cubicBezTo>
                    <a:pt x="19204" y="4460"/>
                    <a:pt x="14723" y="0"/>
                    <a:pt x="9602" y="0"/>
                  </a:cubicBezTo>
                  <a:cubicBezTo>
                    <a:pt x="4481" y="0"/>
                    <a:pt x="0" y="4460"/>
                    <a:pt x="0" y="9556"/>
                  </a:cubicBezTo>
                  <a:cubicBezTo>
                    <a:pt x="0" y="14653"/>
                    <a:pt x="448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64" name="Google Shape;964;p12"/>
            <p:cNvSpPr/>
            <p:nvPr/>
          </p:nvSpPr>
          <p:spPr>
            <a:xfrm>
              <a:off x="5432567" y="-1382699"/>
              <a:ext cx="19204" cy="19112"/>
            </a:xfrm>
            <a:custGeom>
              <a:rect b="b" l="l" r="r" t="t"/>
              <a:pathLst>
                <a:path extrusionOk="0" h="19112" w="19204">
                  <a:moveTo>
                    <a:pt x="9602" y="19113"/>
                  </a:moveTo>
                  <a:cubicBezTo>
                    <a:pt x="14723" y="19113"/>
                    <a:pt x="19204" y="14653"/>
                    <a:pt x="19204" y="9556"/>
                  </a:cubicBezTo>
                  <a:cubicBezTo>
                    <a:pt x="19204" y="4460"/>
                    <a:pt x="14723" y="0"/>
                    <a:pt x="9602" y="0"/>
                  </a:cubicBezTo>
                  <a:cubicBezTo>
                    <a:pt x="4481" y="0"/>
                    <a:pt x="0" y="4460"/>
                    <a:pt x="0" y="9556"/>
                  </a:cubicBezTo>
                  <a:cubicBezTo>
                    <a:pt x="0" y="14653"/>
                    <a:pt x="448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65" name="Google Shape;965;p12"/>
            <p:cNvSpPr/>
            <p:nvPr/>
          </p:nvSpPr>
          <p:spPr>
            <a:xfrm>
              <a:off x="5351910" y="-1309434"/>
              <a:ext cx="19204" cy="19112"/>
            </a:xfrm>
            <a:custGeom>
              <a:rect b="b" l="l" r="r" t="t"/>
              <a:pathLst>
                <a:path extrusionOk="0" h="19112" w="19204">
                  <a:moveTo>
                    <a:pt x="9602" y="19113"/>
                  </a:moveTo>
                  <a:cubicBezTo>
                    <a:pt x="14723" y="19113"/>
                    <a:pt x="19204" y="14653"/>
                    <a:pt x="19204" y="9556"/>
                  </a:cubicBezTo>
                  <a:cubicBezTo>
                    <a:pt x="19204" y="4460"/>
                    <a:pt x="14723" y="0"/>
                    <a:pt x="9602" y="0"/>
                  </a:cubicBezTo>
                  <a:cubicBezTo>
                    <a:pt x="4481" y="0"/>
                    <a:pt x="0" y="4460"/>
                    <a:pt x="0" y="9556"/>
                  </a:cubicBezTo>
                  <a:cubicBezTo>
                    <a:pt x="0" y="14653"/>
                    <a:pt x="448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66" name="Google Shape;966;p12"/>
            <p:cNvSpPr/>
            <p:nvPr/>
          </p:nvSpPr>
          <p:spPr>
            <a:xfrm>
              <a:off x="6805665" y="-820148"/>
              <a:ext cx="19204" cy="19112"/>
            </a:xfrm>
            <a:custGeom>
              <a:rect b="b" l="l" r="r" t="t"/>
              <a:pathLst>
                <a:path extrusionOk="0" h="19112" w="19204">
                  <a:moveTo>
                    <a:pt x="9602" y="19113"/>
                  </a:moveTo>
                  <a:cubicBezTo>
                    <a:pt x="14723" y="19113"/>
                    <a:pt x="19204" y="14653"/>
                    <a:pt x="19204" y="9556"/>
                  </a:cubicBezTo>
                  <a:cubicBezTo>
                    <a:pt x="19204" y="4460"/>
                    <a:pt x="14723" y="0"/>
                    <a:pt x="9602" y="0"/>
                  </a:cubicBezTo>
                  <a:cubicBezTo>
                    <a:pt x="4481" y="0"/>
                    <a:pt x="0" y="4460"/>
                    <a:pt x="0" y="9556"/>
                  </a:cubicBezTo>
                  <a:cubicBezTo>
                    <a:pt x="0" y="14653"/>
                    <a:pt x="448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67" name="Google Shape;967;p12"/>
            <p:cNvSpPr/>
            <p:nvPr/>
          </p:nvSpPr>
          <p:spPr>
            <a:xfrm>
              <a:off x="5641252" y="-1135508"/>
              <a:ext cx="19204" cy="19112"/>
            </a:xfrm>
            <a:custGeom>
              <a:rect b="b" l="l" r="r" t="t"/>
              <a:pathLst>
                <a:path extrusionOk="0" h="19112" w="19204">
                  <a:moveTo>
                    <a:pt x="9602" y="19113"/>
                  </a:moveTo>
                  <a:cubicBezTo>
                    <a:pt x="14723" y="19113"/>
                    <a:pt x="19204" y="14653"/>
                    <a:pt x="19204" y="9556"/>
                  </a:cubicBezTo>
                  <a:cubicBezTo>
                    <a:pt x="19204" y="4460"/>
                    <a:pt x="14723" y="0"/>
                    <a:pt x="9602" y="0"/>
                  </a:cubicBezTo>
                  <a:cubicBezTo>
                    <a:pt x="4481" y="0"/>
                    <a:pt x="0" y="4460"/>
                    <a:pt x="0" y="9556"/>
                  </a:cubicBezTo>
                  <a:cubicBezTo>
                    <a:pt x="0" y="14653"/>
                    <a:pt x="384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68" name="Google Shape;968;p12"/>
            <p:cNvSpPr/>
            <p:nvPr/>
          </p:nvSpPr>
          <p:spPr>
            <a:xfrm>
              <a:off x="5352406" y="-1230038"/>
              <a:ext cx="33863" cy="37191"/>
            </a:xfrm>
            <a:custGeom>
              <a:rect b="b" l="l" r="r" t="t"/>
              <a:pathLst>
                <a:path extrusionOk="0" h="37191" w="33863">
                  <a:moveTo>
                    <a:pt x="25749" y="878"/>
                  </a:moveTo>
                  <a:cubicBezTo>
                    <a:pt x="25109" y="878"/>
                    <a:pt x="25109" y="1515"/>
                    <a:pt x="24469" y="1515"/>
                  </a:cubicBezTo>
                  <a:cubicBezTo>
                    <a:pt x="22548" y="878"/>
                    <a:pt x="19988" y="241"/>
                    <a:pt x="17427" y="241"/>
                  </a:cubicBezTo>
                  <a:cubicBezTo>
                    <a:pt x="14227" y="241"/>
                    <a:pt x="10386" y="3426"/>
                    <a:pt x="8465" y="5975"/>
                  </a:cubicBezTo>
                  <a:cubicBezTo>
                    <a:pt x="5265" y="9797"/>
                    <a:pt x="2704" y="14257"/>
                    <a:pt x="1424" y="18716"/>
                  </a:cubicBezTo>
                  <a:cubicBezTo>
                    <a:pt x="-497" y="23813"/>
                    <a:pt x="-1777" y="34644"/>
                    <a:pt x="6545" y="35281"/>
                  </a:cubicBezTo>
                  <a:cubicBezTo>
                    <a:pt x="5265" y="35281"/>
                    <a:pt x="5265" y="35281"/>
                    <a:pt x="6545" y="35281"/>
                  </a:cubicBezTo>
                  <a:cubicBezTo>
                    <a:pt x="7185" y="35281"/>
                    <a:pt x="8465" y="35918"/>
                    <a:pt x="9106" y="35918"/>
                  </a:cubicBezTo>
                  <a:cubicBezTo>
                    <a:pt x="11026" y="36555"/>
                    <a:pt x="13586" y="37192"/>
                    <a:pt x="15507" y="37192"/>
                  </a:cubicBezTo>
                  <a:cubicBezTo>
                    <a:pt x="25749" y="35918"/>
                    <a:pt x="32150" y="21265"/>
                    <a:pt x="33431" y="12345"/>
                  </a:cubicBezTo>
                  <a:cubicBezTo>
                    <a:pt x="34711" y="6612"/>
                    <a:pt x="33431" y="-2945"/>
                    <a:pt x="25749" y="878"/>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69" name="Google Shape;969;p12"/>
            <p:cNvSpPr/>
            <p:nvPr/>
          </p:nvSpPr>
          <p:spPr>
            <a:xfrm>
              <a:off x="5453188" y="-1232346"/>
              <a:ext cx="39151" cy="31217"/>
            </a:xfrm>
            <a:custGeom>
              <a:rect b="b" l="l" r="r" t="t"/>
              <a:pathLst>
                <a:path extrusionOk="0" h="31217" w="39151">
                  <a:moveTo>
                    <a:pt x="17787" y="0"/>
                  </a:moveTo>
                  <a:cubicBezTo>
                    <a:pt x="-10379" y="0"/>
                    <a:pt x="-2057" y="31217"/>
                    <a:pt x="21628" y="31217"/>
                  </a:cubicBezTo>
                  <a:cubicBezTo>
                    <a:pt x="49154" y="31217"/>
                    <a:pt x="41472" y="0"/>
                    <a:pt x="17787"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70" name="Google Shape;970;p12"/>
            <p:cNvSpPr/>
            <p:nvPr/>
          </p:nvSpPr>
          <p:spPr>
            <a:xfrm>
              <a:off x="5412219" y="-1299750"/>
              <a:ext cx="18867" cy="30218"/>
            </a:xfrm>
            <a:custGeom>
              <a:rect b="b" l="l" r="r" t="t"/>
              <a:pathLst>
                <a:path extrusionOk="0" h="30218" w="18867">
                  <a:moveTo>
                    <a:pt x="9466" y="510"/>
                  </a:moveTo>
                  <a:cubicBezTo>
                    <a:pt x="6266" y="1784"/>
                    <a:pt x="4985" y="3695"/>
                    <a:pt x="3065" y="6244"/>
                  </a:cubicBezTo>
                  <a:cubicBezTo>
                    <a:pt x="-776" y="11340"/>
                    <a:pt x="-776" y="20897"/>
                    <a:pt x="1785" y="25994"/>
                  </a:cubicBezTo>
                  <a:cubicBezTo>
                    <a:pt x="4345" y="31727"/>
                    <a:pt x="8826" y="31090"/>
                    <a:pt x="12667" y="27268"/>
                  </a:cubicBezTo>
                  <a:cubicBezTo>
                    <a:pt x="22269" y="22171"/>
                    <a:pt x="20349" y="-3950"/>
                    <a:pt x="9466" y="51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71" name="Google Shape;971;p12"/>
            <p:cNvSpPr/>
            <p:nvPr/>
          </p:nvSpPr>
          <p:spPr>
            <a:xfrm>
              <a:off x="5557556" y="-1354667"/>
              <a:ext cx="24642" cy="24846"/>
            </a:xfrm>
            <a:custGeom>
              <a:rect b="b" l="l" r="r" t="t"/>
              <a:pathLst>
                <a:path extrusionOk="0" h="24846" w="24642">
                  <a:moveTo>
                    <a:pt x="17122" y="0"/>
                  </a:moveTo>
                  <a:lnTo>
                    <a:pt x="13282" y="0"/>
                  </a:lnTo>
                  <a:cubicBezTo>
                    <a:pt x="2399" y="0"/>
                    <a:pt x="-7203" y="24847"/>
                    <a:pt x="7520" y="24847"/>
                  </a:cubicBezTo>
                  <a:lnTo>
                    <a:pt x="11361" y="24847"/>
                  </a:lnTo>
                  <a:cubicBezTo>
                    <a:pt x="22243" y="24209"/>
                    <a:pt x="31846" y="0"/>
                    <a:pt x="17122"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72" name="Google Shape;972;p12"/>
            <p:cNvSpPr/>
            <p:nvPr/>
          </p:nvSpPr>
          <p:spPr>
            <a:xfrm>
              <a:off x="5576860" y="-1294239"/>
              <a:ext cx="30574" cy="22970"/>
            </a:xfrm>
            <a:custGeom>
              <a:rect b="b" l="l" r="r" t="t"/>
              <a:pathLst>
                <a:path extrusionOk="0" h="22970" w="30574">
                  <a:moveTo>
                    <a:pt x="17022" y="95"/>
                  </a:moveTo>
                  <a:cubicBezTo>
                    <a:pt x="11261" y="-542"/>
                    <a:pt x="3579" y="2006"/>
                    <a:pt x="2299" y="8377"/>
                  </a:cubicBezTo>
                  <a:cubicBezTo>
                    <a:pt x="2299" y="6466"/>
                    <a:pt x="1659" y="9651"/>
                    <a:pt x="2299" y="8377"/>
                  </a:cubicBezTo>
                  <a:cubicBezTo>
                    <a:pt x="-7943" y="19845"/>
                    <a:pt x="18943" y="28127"/>
                    <a:pt x="25984" y="19208"/>
                  </a:cubicBezTo>
                  <a:cubicBezTo>
                    <a:pt x="28545" y="16022"/>
                    <a:pt x="29825" y="13474"/>
                    <a:pt x="30465" y="9651"/>
                  </a:cubicBezTo>
                  <a:cubicBezTo>
                    <a:pt x="31745" y="3280"/>
                    <a:pt x="21503" y="95"/>
                    <a:pt x="17022" y="95"/>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73" name="Google Shape;973;p12"/>
            <p:cNvSpPr/>
            <p:nvPr/>
          </p:nvSpPr>
          <p:spPr>
            <a:xfrm>
              <a:off x="5596443" y="-1103654"/>
              <a:ext cx="6401" cy="6370"/>
            </a:xfrm>
            <a:custGeom>
              <a:rect b="b" l="l" r="r" t="t"/>
              <a:pathLst>
                <a:path extrusionOk="0" h="6370" w="6401">
                  <a:moveTo>
                    <a:pt x="0" y="0"/>
                  </a:moveTo>
                  <a:cubicBezTo>
                    <a:pt x="0" y="0"/>
                    <a:pt x="0" y="0"/>
                    <a:pt x="0" y="0"/>
                  </a:cubicBezTo>
                  <a:cubicBezTo>
                    <a:pt x="0" y="0"/>
                    <a:pt x="0" y="0"/>
                    <a:pt x="0"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74" name="Google Shape;974;p12"/>
            <p:cNvSpPr/>
            <p:nvPr/>
          </p:nvSpPr>
          <p:spPr>
            <a:xfrm>
              <a:off x="5259637" y="-1359764"/>
              <a:ext cx="43158" cy="37588"/>
            </a:xfrm>
            <a:custGeom>
              <a:rect b="b" l="l" r="r" t="t"/>
              <a:pathLst>
                <a:path extrusionOk="0" h="37588" w="43158">
                  <a:moveTo>
                    <a:pt x="35300" y="0"/>
                  </a:moveTo>
                  <a:cubicBezTo>
                    <a:pt x="18657" y="0"/>
                    <a:pt x="-15271" y="37588"/>
                    <a:pt x="7774" y="37588"/>
                  </a:cubicBezTo>
                  <a:cubicBezTo>
                    <a:pt x="25058" y="37588"/>
                    <a:pt x="58345" y="0"/>
                    <a:pt x="35300"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75" name="Google Shape;975;p12"/>
            <p:cNvSpPr/>
            <p:nvPr/>
          </p:nvSpPr>
          <p:spPr>
            <a:xfrm>
              <a:off x="5510524" y="-1150161"/>
              <a:ext cx="22579" cy="22935"/>
            </a:xfrm>
            <a:custGeom>
              <a:rect b="b" l="l" r="r" t="t"/>
              <a:pathLst>
                <a:path extrusionOk="0" h="22935" w="22579">
                  <a:moveTo>
                    <a:pt x="5262" y="0"/>
                  </a:moveTo>
                  <a:cubicBezTo>
                    <a:pt x="-8181" y="0"/>
                    <a:pt x="7182" y="22935"/>
                    <a:pt x="17424" y="22935"/>
                  </a:cubicBezTo>
                  <a:cubicBezTo>
                    <a:pt x="30867" y="22935"/>
                    <a:pt x="14864" y="0"/>
                    <a:pt x="5262"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76" name="Google Shape;976;p12"/>
            <p:cNvSpPr/>
            <p:nvPr/>
          </p:nvSpPr>
          <p:spPr>
            <a:xfrm>
              <a:off x="5503946" y="-1094734"/>
              <a:ext cx="46913" cy="32500"/>
            </a:xfrm>
            <a:custGeom>
              <a:rect b="b" l="l" r="r" t="t"/>
              <a:pathLst>
                <a:path extrusionOk="0" h="32500" w="46913">
                  <a:moveTo>
                    <a:pt x="19520" y="0"/>
                  </a:moveTo>
                  <a:cubicBezTo>
                    <a:pt x="-14407" y="0"/>
                    <a:pt x="956" y="32492"/>
                    <a:pt x="27202" y="32492"/>
                  </a:cubicBezTo>
                  <a:cubicBezTo>
                    <a:pt x="61129" y="33129"/>
                    <a:pt x="46406" y="0"/>
                    <a:pt x="19520"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77" name="Google Shape;977;p12"/>
            <p:cNvSpPr/>
            <p:nvPr/>
          </p:nvSpPr>
          <p:spPr>
            <a:xfrm>
              <a:off x="5548587" y="-1137419"/>
              <a:ext cx="22095" cy="12104"/>
            </a:xfrm>
            <a:custGeom>
              <a:rect b="b" l="l" r="r" t="t"/>
              <a:pathLst>
                <a:path extrusionOk="0" h="12104" w="22095">
                  <a:moveTo>
                    <a:pt x="11368" y="0"/>
                  </a:moveTo>
                  <a:cubicBezTo>
                    <a:pt x="-3356" y="0"/>
                    <a:pt x="-3996" y="12105"/>
                    <a:pt x="10728" y="12105"/>
                  </a:cubicBezTo>
                  <a:cubicBezTo>
                    <a:pt x="25451" y="12105"/>
                    <a:pt x="26091" y="0"/>
                    <a:pt x="11368"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78" name="Google Shape;978;p12"/>
            <p:cNvSpPr/>
            <p:nvPr/>
          </p:nvSpPr>
          <p:spPr>
            <a:xfrm>
              <a:off x="6587439" y="-1113067"/>
              <a:ext cx="37005" cy="46777"/>
            </a:xfrm>
            <a:custGeom>
              <a:rect b="b" l="l" r="r" t="t"/>
              <a:pathLst>
                <a:path extrusionOk="0" h="46777" w="37005">
                  <a:moveTo>
                    <a:pt x="35146" y="8140"/>
                  </a:moveTo>
                  <a:cubicBezTo>
                    <a:pt x="22344" y="-16070"/>
                    <a:pt x="-7743" y="19607"/>
                    <a:pt x="1859" y="38720"/>
                  </a:cubicBezTo>
                  <a:cubicBezTo>
                    <a:pt x="14662" y="62929"/>
                    <a:pt x="44749" y="26615"/>
                    <a:pt x="35146" y="814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79" name="Google Shape;979;p12"/>
            <p:cNvSpPr/>
            <p:nvPr/>
          </p:nvSpPr>
          <p:spPr>
            <a:xfrm>
              <a:off x="5771828" y="-1292870"/>
              <a:ext cx="16669" cy="22298"/>
            </a:xfrm>
            <a:custGeom>
              <a:rect b="b" l="l" r="r" t="t"/>
              <a:pathLst>
                <a:path extrusionOk="0" h="22298" w="16669">
                  <a:moveTo>
                    <a:pt x="7055" y="0"/>
                  </a:moveTo>
                  <a:cubicBezTo>
                    <a:pt x="-4468" y="0"/>
                    <a:pt x="-627" y="22298"/>
                    <a:pt x="9615" y="22298"/>
                  </a:cubicBezTo>
                  <a:cubicBezTo>
                    <a:pt x="21137" y="21661"/>
                    <a:pt x="17297" y="0"/>
                    <a:pt x="7055"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80" name="Google Shape;980;p12"/>
            <p:cNvSpPr/>
            <p:nvPr/>
          </p:nvSpPr>
          <p:spPr>
            <a:xfrm>
              <a:off x="5758496" y="-1410731"/>
              <a:ext cx="28774" cy="31226"/>
            </a:xfrm>
            <a:custGeom>
              <a:rect b="b" l="l" r="r" t="t"/>
              <a:pathLst>
                <a:path extrusionOk="0" h="31226" w="28774">
                  <a:moveTo>
                    <a:pt x="10144" y="0"/>
                  </a:moveTo>
                  <a:cubicBezTo>
                    <a:pt x="-9700" y="0"/>
                    <a:pt x="3103" y="31217"/>
                    <a:pt x="18466" y="31217"/>
                  </a:cubicBezTo>
                  <a:cubicBezTo>
                    <a:pt x="38310" y="31855"/>
                    <a:pt x="26148" y="0"/>
                    <a:pt x="10144"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81" name="Google Shape;981;p12"/>
            <p:cNvSpPr/>
            <p:nvPr/>
          </p:nvSpPr>
          <p:spPr>
            <a:xfrm>
              <a:off x="6728421" y="-880035"/>
              <a:ext cx="32673" cy="41410"/>
            </a:xfrm>
            <a:custGeom>
              <a:rect b="b" l="l" r="r" t="t"/>
              <a:pathLst>
                <a:path extrusionOk="0" h="41410" w="32673">
                  <a:moveTo>
                    <a:pt x="20911" y="0"/>
                  </a:moveTo>
                  <a:cubicBezTo>
                    <a:pt x="1707" y="0"/>
                    <a:pt x="-9815" y="41411"/>
                    <a:pt x="11309" y="41411"/>
                  </a:cubicBezTo>
                  <a:cubicBezTo>
                    <a:pt x="31154" y="41411"/>
                    <a:pt x="42676" y="0"/>
                    <a:pt x="20911"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82" name="Google Shape;982;p12"/>
            <p:cNvSpPr/>
            <p:nvPr/>
          </p:nvSpPr>
          <p:spPr>
            <a:xfrm>
              <a:off x="6555374" y="-820785"/>
              <a:ext cx="29170" cy="22311"/>
            </a:xfrm>
            <a:custGeom>
              <a:rect b="b" l="l" r="r" t="t"/>
              <a:pathLst>
                <a:path extrusionOk="0" h="22311" w="29170">
                  <a:moveTo>
                    <a:pt x="12799" y="0"/>
                  </a:moveTo>
                  <a:cubicBezTo>
                    <a:pt x="-8325" y="0"/>
                    <a:pt x="-644" y="22298"/>
                    <a:pt x="16640" y="22298"/>
                  </a:cubicBezTo>
                  <a:cubicBezTo>
                    <a:pt x="37124" y="22935"/>
                    <a:pt x="30083" y="0"/>
                    <a:pt x="12799"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83" name="Google Shape;983;p12"/>
            <p:cNvSpPr/>
            <p:nvPr/>
          </p:nvSpPr>
          <p:spPr>
            <a:xfrm>
              <a:off x="6283234" y="-1151435"/>
              <a:ext cx="25304" cy="33128"/>
            </a:xfrm>
            <a:custGeom>
              <a:rect b="b" l="l" r="r" t="t"/>
              <a:pathLst>
                <a:path extrusionOk="0" h="33128" w="25304">
                  <a:moveTo>
                    <a:pt x="15441" y="0"/>
                  </a:moveTo>
                  <a:cubicBezTo>
                    <a:pt x="718" y="0"/>
                    <a:pt x="-7604" y="33129"/>
                    <a:pt x="9680" y="33129"/>
                  </a:cubicBezTo>
                  <a:cubicBezTo>
                    <a:pt x="25043" y="33129"/>
                    <a:pt x="32725" y="0"/>
                    <a:pt x="15441"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84" name="Google Shape;984;p12"/>
            <p:cNvSpPr/>
            <p:nvPr/>
          </p:nvSpPr>
          <p:spPr>
            <a:xfrm>
              <a:off x="5649597" y="-1299878"/>
              <a:ext cx="22999" cy="29306"/>
            </a:xfrm>
            <a:custGeom>
              <a:rect b="b" l="l" r="r" t="t"/>
              <a:pathLst>
                <a:path extrusionOk="0" h="29306" w="22999">
                  <a:moveTo>
                    <a:pt x="17261" y="0"/>
                  </a:moveTo>
                  <a:cubicBezTo>
                    <a:pt x="5099" y="0"/>
                    <a:pt x="-7704" y="29306"/>
                    <a:pt x="5739" y="29306"/>
                  </a:cubicBezTo>
                  <a:cubicBezTo>
                    <a:pt x="17901" y="29306"/>
                    <a:pt x="30704" y="0"/>
                    <a:pt x="17261"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85" name="Google Shape;985;p12"/>
            <p:cNvSpPr/>
            <p:nvPr/>
          </p:nvSpPr>
          <p:spPr>
            <a:xfrm>
              <a:off x="5611941" y="-1154621"/>
              <a:ext cx="19573" cy="21024"/>
            </a:xfrm>
            <a:custGeom>
              <a:rect b="b" l="l" r="r" t="t"/>
              <a:pathLst>
                <a:path extrusionOk="0" h="21024" w="19573">
                  <a:moveTo>
                    <a:pt x="14588" y="0"/>
                  </a:moveTo>
                  <a:cubicBezTo>
                    <a:pt x="5626" y="0"/>
                    <a:pt x="-7177" y="21024"/>
                    <a:pt x="4986" y="21024"/>
                  </a:cubicBezTo>
                  <a:cubicBezTo>
                    <a:pt x="13948" y="21024"/>
                    <a:pt x="26750" y="0"/>
                    <a:pt x="14588"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86" name="Google Shape;986;p12"/>
            <p:cNvSpPr/>
            <p:nvPr/>
          </p:nvSpPr>
          <p:spPr>
            <a:xfrm>
              <a:off x="6678987" y="-757713"/>
              <a:ext cx="20345" cy="29943"/>
            </a:xfrm>
            <a:custGeom>
              <a:rect b="b" l="l" r="r" t="t"/>
              <a:pathLst>
                <a:path extrusionOk="0" h="29943" w="20345">
                  <a:moveTo>
                    <a:pt x="10813" y="0"/>
                  </a:moveTo>
                  <a:cubicBezTo>
                    <a:pt x="-1350" y="0"/>
                    <a:pt x="-5191" y="29943"/>
                    <a:pt x="9532" y="29943"/>
                  </a:cubicBezTo>
                  <a:cubicBezTo>
                    <a:pt x="21695" y="29943"/>
                    <a:pt x="25536" y="0"/>
                    <a:pt x="10813"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87" name="Google Shape;987;p12"/>
            <p:cNvSpPr/>
            <p:nvPr/>
          </p:nvSpPr>
          <p:spPr>
            <a:xfrm>
              <a:off x="5997903" y="-1249547"/>
              <a:ext cx="33100" cy="31863"/>
            </a:xfrm>
            <a:custGeom>
              <a:rect b="b" l="l" r="r" t="t"/>
              <a:pathLst>
                <a:path extrusionOk="0" h="31863" w="33100">
                  <a:moveTo>
                    <a:pt x="20391" y="0"/>
                  </a:moveTo>
                  <a:cubicBezTo>
                    <a:pt x="2467" y="0"/>
                    <a:pt x="-10975" y="31855"/>
                    <a:pt x="12709" y="31855"/>
                  </a:cubicBezTo>
                  <a:cubicBezTo>
                    <a:pt x="30634" y="32492"/>
                    <a:pt x="44076" y="0"/>
                    <a:pt x="20391"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88" name="Google Shape;988;p12"/>
            <p:cNvSpPr/>
            <p:nvPr/>
          </p:nvSpPr>
          <p:spPr>
            <a:xfrm>
              <a:off x="5631010" y="-1194120"/>
              <a:ext cx="480" cy="283"/>
            </a:xfrm>
            <a:custGeom>
              <a:rect b="b" l="l" r="r" t="t"/>
              <a:pathLst>
                <a:path extrusionOk="0" h="283" w="480">
                  <a:moveTo>
                    <a:pt x="0" y="0"/>
                  </a:moveTo>
                  <a:cubicBezTo>
                    <a:pt x="640" y="0"/>
                    <a:pt x="640" y="637"/>
                    <a:pt x="0" y="0"/>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89" name="Google Shape;989;p12"/>
            <p:cNvSpPr/>
            <p:nvPr/>
          </p:nvSpPr>
          <p:spPr>
            <a:xfrm>
              <a:off x="6649531" y="-832890"/>
              <a:ext cx="29047" cy="22935"/>
            </a:xfrm>
            <a:custGeom>
              <a:rect b="b" l="l" r="r" t="t"/>
              <a:pathLst>
                <a:path extrusionOk="0" h="22935" w="29047">
                  <a:moveTo>
                    <a:pt x="7622" y="0"/>
                  </a:moveTo>
                  <a:cubicBezTo>
                    <a:pt x="-11582" y="0"/>
                    <a:pt x="10183" y="22935"/>
                    <a:pt x="21705" y="22935"/>
                  </a:cubicBezTo>
                  <a:cubicBezTo>
                    <a:pt x="40269" y="22935"/>
                    <a:pt x="19145" y="0"/>
                    <a:pt x="7622"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90" name="Google Shape;990;p12"/>
            <p:cNvSpPr/>
            <p:nvPr/>
          </p:nvSpPr>
          <p:spPr>
            <a:xfrm>
              <a:off x="6602697" y="-859648"/>
              <a:ext cx="17837" cy="24209"/>
            </a:xfrm>
            <a:custGeom>
              <a:rect b="b" l="l" r="r" t="t"/>
              <a:pathLst>
                <a:path extrusionOk="0" h="24209" w="17837">
                  <a:moveTo>
                    <a:pt x="6446" y="0"/>
                  </a:moveTo>
                  <a:cubicBezTo>
                    <a:pt x="-4437" y="0"/>
                    <a:pt x="-596" y="24209"/>
                    <a:pt x="10927" y="24209"/>
                  </a:cubicBezTo>
                  <a:cubicBezTo>
                    <a:pt x="22449" y="24209"/>
                    <a:pt x="18608" y="0"/>
                    <a:pt x="6446"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91" name="Google Shape;991;p12"/>
            <p:cNvSpPr/>
            <p:nvPr/>
          </p:nvSpPr>
          <p:spPr>
            <a:xfrm>
              <a:off x="6609988" y="-967316"/>
              <a:ext cx="51720" cy="62434"/>
            </a:xfrm>
            <a:custGeom>
              <a:rect b="b" l="l" r="r" t="t"/>
              <a:pathLst>
                <a:path extrusionOk="0" h="62434" w="51720">
                  <a:moveTo>
                    <a:pt x="18358" y="0"/>
                  </a:moveTo>
                  <a:cubicBezTo>
                    <a:pt x="-15569" y="0"/>
                    <a:pt x="2355" y="62435"/>
                    <a:pt x="33082" y="62435"/>
                  </a:cubicBezTo>
                  <a:cubicBezTo>
                    <a:pt x="67649" y="62435"/>
                    <a:pt x="49085" y="0"/>
                    <a:pt x="18358"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92" name="Google Shape;992;p12"/>
            <p:cNvSpPr/>
            <p:nvPr/>
          </p:nvSpPr>
          <p:spPr>
            <a:xfrm>
              <a:off x="6747567" y="-832253"/>
              <a:ext cx="42010" cy="33765"/>
            </a:xfrm>
            <a:custGeom>
              <a:rect b="b" l="l" r="r" t="t"/>
              <a:pathLst>
                <a:path extrusionOk="0" h="33765" w="42010">
                  <a:moveTo>
                    <a:pt x="35693" y="0"/>
                  </a:moveTo>
                  <a:cubicBezTo>
                    <a:pt x="20970" y="0"/>
                    <a:pt x="-14238" y="33766"/>
                    <a:pt x="6247" y="33766"/>
                  </a:cubicBezTo>
                  <a:cubicBezTo>
                    <a:pt x="21610" y="33766"/>
                    <a:pt x="56177" y="0"/>
                    <a:pt x="35693"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93" name="Google Shape;993;p12"/>
            <p:cNvSpPr/>
            <p:nvPr/>
          </p:nvSpPr>
          <p:spPr>
            <a:xfrm>
              <a:off x="6143700" y="-981332"/>
              <a:ext cx="19265" cy="19112"/>
            </a:xfrm>
            <a:custGeom>
              <a:rect b="b" l="l" r="r" t="t"/>
              <a:pathLst>
                <a:path extrusionOk="0" h="19112" w="19265">
                  <a:moveTo>
                    <a:pt x="9663" y="19113"/>
                  </a:moveTo>
                  <a:cubicBezTo>
                    <a:pt x="14784" y="19113"/>
                    <a:pt x="19265" y="14653"/>
                    <a:pt x="19265" y="9556"/>
                  </a:cubicBezTo>
                  <a:cubicBezTo>
                    <a:pt x="19265" y="4460"/>
                    <a:pt x="14784" y="0"/>
                    <a:pt x="9663" y="0"/>
                  </a:cubicBezTo>
                  <a:cubicBezTo>
                    <a:pt x="4542" y="0"/>
                    <a:pt x="61" y="4460"/>
                    <a:pt x="61" y="9556"/>
                  </a:cubicBezTo>
                  <a:cubicBezTo>
                    <a:pt x="-579" y="14653"/>
                    <a:pt x="3902" y="19113"/>
                    <a:pt x="9663"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94" name="Google Shape;994;p12"/>
            <p:cNvSpPr/>
            <p:nvPr/>
          </p:nvSpPr>
          <p:spPr>
            <a:xfrm>
              <a:off x="3937203" y="-1101742"/>
              <a:ext cx="19204" cy="19112"/>
            </a:xfrm>
            <a:custGeom>
              <a:rect b="b" l="l" r="r" t="t"/>
              <a:pathLst>
                <a:path extrusionOk="0" h="19112" w="19204">
                  <a:moveTo>
                    <a:pt x="9602" y="19113"/>
                  </a:moveTo>
                  <a:cubicBezTo>
                    <a:pt x="14723" y="19113"/>
                    <a:pt x="19204" y="14653"/>
                    <a:pt x="19204" y="9556"/>
                  </a:cubicBezTo>
                  <a:cubicBezTo>
                    <a:pt x="19204" y="4460"/>
                    <a:pt x="14723" y="0"/>
                    <a:pt x="9602" y="0"/>
                  </a:cubicBezTo>
                  <a:cubicBezTo>
                    <a:pt x="4481" y="0"/>
                    <a:pt x="0" y="4460"/>
                    <a:pt x="0" y="9556"/>
                  </a:cubicBezTo>
                  <a:cubicBezTo>
                    <a:pt x="0" y="14653"/>
                    <a:pt x="448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95" name="Google Shape;995;p12"/>
            <p:cNvSpPr/>
            <p:nvPr/>
          </p:nvSpPr>
          <p:spPr>
            <a:xfrm>
              <a:off x="6339644" y="-920171"/>
              <a:ext cx="19204" cy="19112"/>
            </a:xfrm>
            <a:custGeom>
              <a:rect b="b" l="l" r="r" t="t"/>
              <a:pathLst>
                <a:path extrusionOk="0" h="19112" w="19204">
                  <a:moveTo>
                    <a:pt x="9602" y="19113"/>
                  </a:moveTo>
                  <a:cubicBezTo>
                    <a:pt x="14723" y="19113"/>
                    <a:pt x="19204" y="14653"/>
                    <a:pt x="19204" y="9556"/>
                  </a:cubicBezTo>
                  <a:cubicBezTo>
                    <a:pt x="19204" y="4460"/>
                    <a:pt x="14723" y="0"/>
                    <a:pt x="9602" y="0"/>
                  </a:cubicBezTo>
                  <a:cubicBezTo>
                    <a:pt x="4481" y="0"/>
                    <a:pt x="0" y="4460"/>
                    <a:pt x="0" y="9556"/>
                  </a:cubicBezTo>
                  <a:cubicBezTo>
                    <a:pt x="0" y="14653"/>
                    <a:pt x="384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96" name="Google Shape;996;p12"/>
            <p:cNvSpPr/>
            <p:nvPr/>
          </p:nvSpPr>
          <p:spPr>
            <a:xfrm>
              <a:off x="4022475" y="-1135375"/>
              <a:ext cx="18937" cy="18847"/>
            </a:xfrm>
            <a:custGeom>
              <a:rect b="b" l="l" r="r" t="t"/>
              <a:pathLst>
                <a:path extrusionOk="0" h="18847" w="18937">
                  <a:moveTo>
                    <a:pt x="1147" y="13883"/>
                  </a:moveTo>
                  <a:cubicBezTo>
                    <a:pt x="3707" y="18343"/>
                    <a:pt x="9469" y="20254"/>
                    <a:pt x="13950" y="17706"/>
                  </a:cubicBezTo>
                  <a:cubicBezTo>
                    <a:pt x="18431" y="15157"/>
                    <a:pt x="20351" y="9424"/>
                    <a:pt x="17790" y="4964"/>
                  </a:cubicBezTo>
                  <a:cubicBezTo>
                    <a:pt x="15230" y="504"/>
                    <a:pt x="9469" y="-1407"/>
                    <a:pt x="4988" y="1141"/>
                  </a:cubicBezTo>
                  <a:cubicBezTo>
                    <a:pt x="507" y="3053"/>
                    <a:pt x="-1414" y="8786"/>
                    <a:pt x="1147" y="1388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97" name="Google Shape;997;p12"/>
            <p:cNvSpPr/>
            <p:nvPr/>
          </p:nvSpPr>
          <p:spPr>
            <a:xfrm>
              <a:off x="3814296" y="-1081355"/>
              <a:ext cx="19204" cy="19112"/>
            </a:xfrm>
            <a:custGeom>
              <a:rect b="b" l="l" r="r" t="t"/>
              <a:pathLst>
                <a:path extrusionOk="0" h="19112" w="19204">
                  <a:moveTo>
                    <a:pt x="9602" y="19113"/>
                  </a:moveTo>
                  <a:cubicBezTo>
                    <a:pt x="14723" y="19113"/>
                    <a:pt x="19204" y="14653"/>
                    <a:pt x="19204" y="9556"/>
                  </a:cubicBezTo>
                  <a:cubicBezTo>
                    <a:pt x="19204" y="4460"/>
                    <a:pt x="14723" y="0"/>
                    <a:pt x="9602" y="0"/>
                  </a:cubicBezTo>
                  <a:cubicBezTo>
                    <a:pt x="4481" y="0"/>
                    <a:pt x="0" y="4460"/>
                    <a:pt x="0" y="9556"/>
                  </a:cubicBezTo>
                  <a:cubicBezTo>
                    <a:pt x="0" y="14653"/>
                    <a:pt x="448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98" name="Google Shape;998;p12"/>
            <p:cNvSpPr/>
            <p:nvPr/>
          </p:nvSpPr>
          <p:spPr>
            <a:xfrm>
              <a:off x="6265327" y="-898510"/>
              <a:ext cx="19265" cy="19112"/>
            </a:xfrm>
            <a:custGeom>
              <a:rect b="b" l="l" r="r" t="t"/>
              <a:pathLst>
                <a:path extrusionOk="0" h="19112" w="19265">
                  <a:moveTo>
                    <a:pt x="9663" y="19113"/>
                  </a:moveTo>
                  <a:cubicBezTo>
                    <a:pt x="14784" y="19113"/>
                    <a:pt x="19265" y="14653"/>
                    <a:pt x="19265" y="9556"/>
                  </a:cubicBezTo>
                  <a:cubicBezTo>
                    <a:pt x="19265" y="4460"/>
                    <a:pt x="14784" y="0"/>
                    <a:pt x="9663" y="0"/>
                  </a:cubicBezTo>
                  <a:cubicBezTo>
                    <a:pt x="4542" y="0"/>
                    <a:pt x="61" y="4460"/>
                    <a:pt x="61" y="9556"/>
                  </a:cubicBezTo>
                  <a:cubicBezTo>
                    <a:pt x="-579" y="14653"/>
                    <a:pt x="3902" y="19113"/>
                    <a:pt x="9663"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999" name="Google Shape;999;p12"/>
            <p:cNvSpPr/>
            <p:nvPr/>
          </p:nvSpPr>
          <p:spPr>
            <a:xfrm>
              <a:off x="6020855" y="-972413"/>
              <a:ext cx="19204" cy="19112"/>
            </a:xfrm>
            <a:custGeom>
              <a:rect b="b" l="l" r="r" t="t"/>
              <a:pathLst>
                <a:path extrusionOk="0" h="19112" w="19204">
                  <a:moveTo>
                    <a:pt x="9602" y="19113"/>
                  </a:moveTo>
                  <a:cubicBezTo>
                    <a:pt x="14723" y="19113"/>
                    <a:pt x="19204" y="14653"/>
                    <a:pt x="19204" y="9556"/>
                  </a:cubicBezTo>
                  <a:cubicBezTo>
                    <a:pt x="19204" y="4460"/>
                    <a:pt x="14723" y="0"/>
                    <a:pt x="9602" y="0"/>
                  </a:cubicBezTo>
                  <a:cubicBezTo>
                    <a:pt x="4481" y="0"/>
                    <a:pt x="0" y="4460"/>
                    <a:pt x="0" y="9556"/>
                  </a:cubicBezTo>
                  <a:cubicBezTo>
                    <a:pt x="0" y="14653"/>
                    <a:pt x="448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00" name="Google Shape;1000;p12"/>
            <p:cNvSpPr/>
            <p:nvPr/>
          </p:nvSpPr>
          <p:spPr>
            <a:xfrm>
              <a:off x="6124557" y="-874938"/>
              <a:ext cx="19204" cy="19112"/>
            </a:xfrm>
            <a:custGeom>
              <a:rect b="b" l="l" r="r" t="t"/>
              <a:pathLst>
                <a:path extrusionOk="0" h="19112" w="19204">
                  <a:moveTo>
                    <a:pt x="9602" y="19113"/>
                  </a:moveTo>
                  <a:cubicBezTo>
                    <a:pt x="14723" y="19113"/>
                    <a:pt x="19204" y="14653"/>
                    <a:pt x="19204" y="9556"/>
                  </a:cubicBezTo>
                  <a:cubicBezTo>
                    <a:pt x="19204" y="4460"/>
                    <a:pt x="14723" y="0"/>
                    <a:pt x="9602" y="0"/>
                  </a:cubicBezTo>
                  <a:cubicBezTo>
                    <a:pt x="4481" y="0"/>
                    <a:pt x="0" y="4460"/>
                    <a:pt x="0" y="9556"/>
                  </a:cubicBezTo>
                  <a:cubicBezTo>
                    <a:pt x="0" y="14653"/>
                    <a:pt x="448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01" name="Google Shape;1001;p12"/>
            <p:cNvSpPr/>
            <p:nvPr/>
          </p:nvSpPr>
          <p:spPr>
            <a:xfrm>
              <a:off x="5093293" y="-925268"/>
              <a:ext cx="19204" cy="19112"/>
            </a:xfrm>
            <a:custGeom>
              <a:rect b="b" l="l" r="r" t="t"/>
              <a:pathLst>
                <a:path extrusionOk="0" h="19112" w="19204">
                  <a:moveTo>
                    <a:pt x="9602" y="19113"/>
                  </a:moveTo>
                  <a:cubicBezTo>
                    <a:pt x="14723" y="19113"/>
                    <a:pt x="19204" y="14653"/>
                    <a:pt x="19204" y="9556"/>
                  </a:cubicBezTo>
                  <a:cubicBezTo>
                    <a:pt x="19204" y="4460"/>
                    <a:pt x="14723" y="0"/>
                    <a:pt x="9602" y="0"/>
                  </a:cubicBezTo>
                  <a:cubicBezTo>
                    <a:pt x="4481" y="0"/>
                    <a:pt x="0" y="4460"/>
                    <a:pt x="0" y="9556"/>
                  </a:cubicBezTo>
                  <a:cubicBezTo>
                    <a:pt x="0" y="14653"/>
                    <a:pt x="384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02" name="Google Shape;1002;p12"/>
            <p:cNvSpPr/>
            <p:nvPr/>
          </p:nvSpPr>
          <p:spPr>
            <a:xfrm>
              <a:off x="5165568" y="-1000445"/>
              <a:ext cx="19265" cy="19112"/>
            </a:xfrm>
            <a:custGeom>
              <a:rect b="b" l="l" r="r" t="t"/>
              <a:pathLst>
                <a:path extrusionOk="0" h="19112" w="19265">
                  <a:moveTo>
                    <a:pt x="9663" y="19113"/>
                  </a:moveTo>
                  <a:cubicBezTo>
                    <a:pt x="14784" y="19113"/>
                    <a:pt x="19265" y="14653"/>
                    <a:pt x="19265" y="9556"/>
                  </a:cubicBezTo>
                  <a:cubicBezTo>
                    <a:pt x="19265" y="4460"/>
                    <a:pt x="14784" y="0"/>
                    <a:pt x="9663" y="0"/>
                  </a:cubicBezTo>
                  <a:cubicBezTo>
                    <a:pt x="4542" y="0"/>
                    <a:pt x="61" y="4460"/>
                    <a:pt x="61" y="9556"/>
                  </a:cubicBezTo>
                  <a:cubicBezTo>
                    <a:pt x="-579" y="14653"/>
                    <a:pt x="3902" y="19113"/>
                    <a:pt x="9663"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03" name="Google Shape;1003;p12"/>
            <p:cNvSpPr/>
            <p:nvPr/>
          </p:nvSpPr>
          <p:spPr>
            <a:xfrm>
              <a:off x="5953640" y="-974324"/>
              <a:ext cx="19204" cy="19112"/>
            </a:xfrm>
            <a:custGeom>
              <a:rect b="b" l="l" r="r" t="t"/>
              <a:pathLst>
                <a:path extrusionOk="0" h="19112" w="19204">
                  <a:moveTo>
                    <a:pt x="9602" y="19113"/>
                  </a:moveTo>
                  <a:cubicBezTo>
                    <a:pt x="14723" y="19113"/>
                    <a:pt x="19204" y="14653"/>
                    <a:pt x="19204" y="9556"/>
                  </a:cubicBezTo>
                  <a:cubicBezTo>
                    <a:pt x="19204" y="4460"/>
                    <a:pt x="14723" y="0"/>
                    <a:pt x="9602" y="0"/>
                  </a:cubicBezTo>
                  <a:cubicBezTo>
                    <a:pt x="4481" y="0"/>
                    <a:pt x="0" y="4460"/>
                    <a:pt x="0" y="9556"/>
                  </a:cubicBezTo>
                  <a:cubicBezTo>
                    <a:pt x="0" y="14653"/>
                    <a:pt x="448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04" name="Google Shape;1004;p12"/>
            <p:cNvSpPr/>
            <p:nvPr/>
          </p:nvSpPr>
          <p:spPr>
            <a:xfrm>
              <a:off x="5114418" y="-957760"/>
              <a:ext cx="19204" cy="19112"/>
            </a:xfrm>
            <a:custGeom>
              <a:rect b="b" l="l" r="r" t="t"/>
              <a:pathLst>
                <a:path extrusionOk="0" h="19112" w="19204">
                  <a:moveTo>
                    <a:pt x="9602" y="19113"/>
                  </a:moveTo>
                  <a:cubicBezTo>
                    <a:pt x="14723" y="19113"/>
                    <a:pt x="19204" y="14653"/>
                    <a:pt x="19204" y="9556"/>
                  </a:cubicBezTo>
                  <a:cubicBezTo>
                    <a:pt x="19204" y="4460"/>
                    <a:pt x="14723" y="0"/>
                    <a:pt x="9602" y="0"/>
                  </a:cubicBezTo>
                  <a:cubicBezTo>
                    <a:pt x="4481" y="0"/>
                    <a:pt x="0" y="4460"/>
                    <a:pt x="0" y="9556"/>
                  </a:cubicBezTo>
                  <a:cubicBezTo>
                    <a:pt x="0" y="14653"/>
                    <a:pt x="384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05" name="Google Shape;1005;p12"/>
            <p:cNvSpPr/>
            <p:nvPr/>
          </p:nvSpPr>
          <p:spPr>
            <a:xfrm>
              <a:off x="3966588" y="-1144427"/>
              <a:ext cx="19265" cy="19112"/>
            </a:xfrm>
            <a:custGeom>
              <a:rect b="b" l="l" r="r" t="t"/>
              <a:pathLst>
                <a:path extrusionOk="0" h="19112" w="19265">
                  <a:moveTo>
                    <a:pt x="9663" y="19113"/>
                  </a:moveTo>
                  <a:cubicBezTo>
                    <a:pt x="14784" y="19113"/>
                    <a:pt x="19265" y="14653"/>
                    <a:pt x="19265" y="9556"/>
                  </a:cubicBezTo>
                  <a:cubicBezTo>
                    <a:pt x="19265" y="4460"/>
                    <a:pt x="14784" y="0"/>
                    <a:pt x="9663" y="0"/>
                  </a:cubicBezTo>
                  <a:cubicBezTo>
                    <a:pt x="4542" y="0"/>
                    <a:pt x="61" y="4460"/>
                    <a:pt x="61" y="9556"/>
                  </a:cubicBezTo>
                  <a:cubicBezTo>
                    <a:pt x="-579" y="15290"/>
                    <a:pt x="3902" y="19113"/>
                    <a:pt x="9663"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06" name="Google Shape;1006;p12"/>
            <p:cNvSpPr/>
            <p:nvPr/>
          </p:nvSpPr>
          <p:spPr>
            <a:xfrm>
              <a:off x="6184730" y="-897873"/>
              <a:ext cx="19204" cy="19112"/>
            </a:xfrm>
            <a:custGeom>
              <a:rect b="b" l="l" r="r" t="t"/>
              <a:pathLst>
                <a:path extrusionOk="0" h="19112" w="19204">
                  <a:moveTo>
                    <a:pt x="9602" y="19113"/>
                  </a:moveTo>
                  <a:cubicBezTo>
                    <a:pt x="14723" y="19113"/>
                    <a:pt x="19204" y="14653"/>
                    <a:pt x="19204" y="9556"/>
                  </a:cubicBezTo>
                  <a:cubicBezTo>
                    <a:pt x="19204" y="4460"/>
                    <a:pt x="14723" y="0"/>
                    <a:pt x="9602" y="0"/>
                  </a:cubicBezTo>
                  <a:cubicBezTo>
                    <a:pt x="4481" y="0"/>
                    <a:pt x="0" y="4460"/>
                    <a:pt x="0" y="9556"/>
                  </a:cubicBezTo>
                  <a:cubicBezTo>
                    <a:pt x="0" y="15290"/>
                    <a:pt x="4481" y="19113"/>
                    <a:pt x="9602" y="19113"/>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07" name="Google Shape;1007;p12"/>
            <p:cNvSpPr/>
            <p:nvPr/>
          </p:nvSpPr>
          <p:spPr>
            <a:xfrm>
              <a:off x="4704586" y="-1051614"/>
              <a:ext cx="34212" cy="37152"/>
            </a:xfrm>
            <a:custGeom>
              <a:rect b="b" l="l" r="r" t="t"/>
              <a:pathLst>
                <a:path extrusionOk="0" h="37152" w="34212">
                  <a:moveTo>
                    <a:pt x="25749" y="839"/>
                  </a:moveTo>
                  <a:cubicBezTo>
                    <a:pt x="25109" y="839"/>
                    <a:pt x="25109" y="1476"/>
                    <a:pt x="24469" y="1476"/>
                  </a:cubicBezTo>
                  <a:cubicBezTo>
                    <a:pt x="22548" y="839"/>
                    <a:pt x="19988" y="202"/>
                    <a:pt x="17427" y="202"/>
                  </a:cubicBezTo>
                  <a:cubicBezTo>
                    <a:pt x="14227" y="202"/>
                    <a:pt x="10386" y="3387"/>
                    <a:pt x="8465" y="5935"/>
                  </a:cubicBezTo>
                  <a:cubicBezTo>
                    <a:pt x="5265" y="9758"/>
                    <a:pt x="2704" y="14218"/>
                    <a:pt x="1424" y="18677"/>
                  </a:cubicBezTo>
                  <a:cubicBezTo>
                    <a:pt x="-497" y="23774"/>
                    <a:pt x="-1777" y="34605"/>
                    <a:pt x="6545" y="35242"/>
                  </a:cubicBezTo>
                  <a:cubicBezTo>
                    <a:pt x="5265" y="35242"/>
                    <a:pt x="5265" y="35242"/>
                    <a:pt x="6545" y="35242"/>
                  </a:cubicBezTo>
                  <a:cubicBezTo>
                    <a:pt x="7185" y="35242"/>
                    <a:pt x="8465" y="35879"/>
                    <a:pt x="9105" y="35879"/>
                  </a:cubicBezTo>
                  <a:cubicBezTo>
                    <a:pt x="11026" y="36516"/>
                    <a:pt x="13587" y="37153"/>
                    <a:pt x="15507" y="37153"/>
                  </a:cubicBezTo>
                  <a:cubicBezTo>
                    <a:pt x="25749" y="35879"/>
                    <a:pt x="32151" y="21226"/>
                    <a:pt x="33431" y="12306"/>
                  </a:cubicBezTo>
                  <a:cubicBezTo>
                    <a:pt x="35351" y="7210"/>
                    <a:pt x="34071" y="-2984"/>
                    <a:pt x="25749" y="839"/>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08" name="Google Shape;1008;p12"/>
            <p:cNvSpPr/>
            <p:nvPr/>
          </p:nvSpPr>
          <p:spPr>
            <a:xfrm>
              <a:off x="4792565" y="-1062880"/>
              <a:ext cx="39625" cy="31217"/>
            </a:xfrm>
            <a:custGeom>
              <a:rect b="b" l="l" r="r" t="t"/>
              <a:pathLst>
                <a:path extrusionOk="0" h="31217" w="39625">
                  <a:moveTo>
                    <a:pt x="17787" y="0"/>
                  </a:moveTo>
                  <a:cubicBezTo>
                    <a:pt x="-10379" y="0"/>
                    <a:pt x="-2057" y="31217"/>
                    <a:pt x="21628" y="31217"/>
                  </a:cubicBezTo>
                  <a:cubicBezTo>
                    <a:pt x="49794" y="31217"/>
                    <a:pt x="42112" y="0"/>
                    <a:pt x="17787"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09" name="Google Shape;1009;p12"/>
            <p:cNvSpPr/>
            <p:nvPr/>
          </p:nvSpPr>
          <p:spPr>
            <a:xfrm>
              <a:off x="6456285" y="-893923"/>
              <a:ext cx="18867" cy="30218"/>
            </a:xfrm>
            <a:custGeom>
              <a:rect b="b" l="l" r="r" t="t"/>
              <a:pathLst>
                <a:path extrusionOk="0" h="30218" w="18867">
                  <a:moveTo>
                    <a:pt x="9466" y="510"/>
                  </a:moveTo>
                  <a:cubicBezTo>
                    <a:pt x="6266" y="1784"/>
                    <a:pt x="4985" y="3695"/>
                    <a:pt x="3065" y="6244"/>
                  </a:cubicBezTo>
                  <a:cubicBezTo>
                    <a:pt x="-776" y="11340"/>
                    <a:pt x="-776" y="20897"/>
                    <a:pt x="1785" y="25994"/>
                  </a:cubicBezTo>
                  <a:cubicBezTo>
                    <a:pt x="4345" y="31727"/>
                    <a:pt x="8826" y="31090"/>
                    <a:pt x="12667" y="27268"/>
                  </a:cubicBezTo>
                  <a:cubicBezTo>
                    <a:pt x="22269" y="22171"/>
                    <a:pt x="20349" y="-3950"/>
                    <a:pt x="9466" y="51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10" name="Google Shape;1010;p12"/>
            <p:cNvSpPr/>
            <p:nvPr/>
          </p:nvSpPr>
          <p:spPr>
            <a:xfrm>
              <a:off x="6078628" y="-946929"/>
              <a:ext cx="24808" cy="24846"/>
            </a:xfrm>
            <a:custGeom>
              <a:rect b="b" l="l" r="r" t="t"/>
              <a:pathLst>
                <a:path extrusionOk="0" h="24846" w="24808">
                  <a:moveTo>
                    <a:pt x="17123" y="0"/>
                  </a:moveTo>
                  <a:lnTo>
                    <a:pt x="13282" y="0"/>
                  </a:lnTo>
                  <a:cubicBezTo>
                    <a:pt x="2399" y="0"/>
                    <a:pt x="-7203" y="24847"/>
                    <a:pt x="7521" y="24847"/>
                  </a:cubicBezTo>
                  <a:lnTo>
                    <a:pt x="11361" y="24847"/>
                  </a:lnTo>
                  <a:cubicBezTo>
                    <a:pt x="22884" y="24847"/>
                    <a:pt x="31846" y="0"/>
                    <a:pt x="17123"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11" name="Google Shape;1011;p12"/>
            <p:cNvSpPr/>
            <p:nvPr/>
          </p:nvSpPr>
          <p:spPr>
            <a:xfrm>
              <a:off x="6120338" y="-1056604"/>
              <a:ext cx="30581" cy="22970"/>
            </a:xfrm>
            <a:custGeom>
              <a:rect b="b" l="l" r="r" t="t"/>
              <a:pathLst>
                <a:path extrusionOk="0" h="22970" w="30581">
                  <a:moveTo>
                    <a:pt x="17022" y="95"/>
                  </a:moveTo>
                  <a:cubicBezTo>
                    <a:pt x="11261" y="-542"/>
                    <a:pt x="3579" y="2006"/>
                    <a:pt x="2299" y="8377"/>
                  </a:cubicBezTo>
                  <a:cubicBezTo>
                    <a:pt x="2299" y="6466"/>
                    <a:pt x="1659" y="9651"/>
                    <a:pt x="2299" y="8377"/>
                  </a:cubicBezTo>
                  <a:cubicBezTo>
                    <a:pt x="-7943" y="19845"/>
                    <a:pt x="18943" y="28127"/>
                    <a:pt x="25984" y="19208"/>
                  </a:cubicBezTo>
                  <a:cubicBezTo>
                    <a:pt x="28545" y="16022"/>
                    <a:pt x="29825" y="13474"/>
                    <a:pt x="30465" y="9651"/>
                  </a:cubicBezTo>
                  <a:cubicBezTo>
                    <a:pt x="31746" y="3917"/>
                    <a:pt x="22144" y="732"/>
                    <a:pt x="17022" y="95"/>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12" name="Google Shape;1012;p12"/>
            <p:cNvSpPr/>
            <p:nvPr/>
          </p:nvSpPr>
          <p:spPr>
            <a:xfrm>
              <a:off x="6140561" y="-866019"/>
              <a:ext cx="6401" cy="6370"/>
            </a:xfrm>
            <a:custGeom>
              <a:rect b="b" l="l" r="r" t="t"/>
              <a:pathLst>
                <a:path extrusionOk="0" h="6370" w="6401">
                  <a:moveTo>
                    <a:pt x="0" y="0"/>
                  </a:moveTo>
                  <a:cubicBezTo>
                    <a:pt x="0" y="0"/>
                    <a:pt x="0" y="0"/>
                    <a:pt x="0" y="0"/>
                  </a:cubicBezTo>
                  <a:cubicBezTo>
                    <a:pt x="0" y="0"/>
                    <a:pt x="0" y="0"/>
                    <a:pt x="0"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13" name="Google Shape;1013;p12"/>
            <p:cNvSpPr/>
            <p:nvPr/>
          </p:nvSpPr>
          <p:spPr>
            <a:xfrm>
              <a:off x="6175036" y="-988977"/>
              <a:ext cx="35299" cy="37588"/>
            </a:xfrm>
            <a:custGeom>
              <a:rect b="b" l="l" r="r" t="t"/>
              <a:pathLst>
                <a:path extrusionOk="0" h="37588" w="35299">
                  <a:moveTo>
                    <a:pt x="35300" y="0"/>
                  </a:moveTo>
                  <a:cubicBezTo>
                    <a:pt x="18656" y="0"/>
                    <a:pt x="-15271" y="37588"/>
                    <a:pt x="7774" y="37588"/>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14" name="Google Shape;1014;p12"/>
            <p:cNvSpPr/>
            <p:nvPr/>
          </p:nvSpPr>
          <p:spPr>
            <a:xfrm>
              <a:off x="4913098" y="-1157806"/>
              <a:ext cx="46913" cy="32500"/>
            </a:xfrm>
            <a:custGeom>
              <a:rect b="b" l="l" r="r" t="t"/>
              <a:pathLst>
                <a:path extrusionOk="0" h="32500" w="46913">
                  <a:moveTo>
                    <a:pt x="19521" y="0"/>
                  </a:moveTo>
                  <a:cubicBezTo>
                    <a:pt x="-14407" y="0"/>
                    <a:pt x="956" y="32492"/>
                    <a:pt x="27202" y="32492"/>
                  </a:cubicBezTo>
                  <a:cubicBezTo>
                    <a:pt x="61130" y="33129"/>
                    <a:pt x="46406" y="0"/>
                    <a:pt x="19521"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15" name="Google Shape;1015;p12"/>
            <p:cNvSpPr/>
            <p:nvPr/>
          </p:nvSpPr>
          <p:spPr>
            <a:xfrm>
              <a:off x="4652308" y="-964768"/>
              <a:ext cx="20821" cy="29943"/>
            </a:xfrm>
            <a:custGeom>
              <a:rect b="b" l="l" r="r" t="t"/>
              <a:pathLst>
                <a:path extrusionOk="0" h="29943" w="20821">
                  <a:moveTo>
                    <a:pt x="10813" y="0"/>
                  </a:moveTo>
                  <a:cubicBezTo>
                    <a:pt x="-1350" y="0"/>
                    <a:pt x="-5191" y="29943"/>
                    <a:pt x="9532" y="29943"/>
                  </a:cubicBezTo>
                  <a:cubicBezTo>
                    <a:pt x="22335" y="29943"/>
                    <a:pt x="26176" y="0"/>
                    <a:pt x="10813"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16" name="Google Shape;1016;p12"/>
            <p:cNvSpPr/>
            <p:nvPr/>
          </p:nvSpPr>
          <p:spPr>
            <a:xfrm>
              <a:off x="6666810" y="-801672"/>
              <a:ext cx="42137" cy="28032"/>
            </a:xfrm>
            <a:custGeom>
              <a:rect b="b" l="l" r="r" t="t"/>
              <a:pathLst>
                <a:path extrusionOk="0" h="28032" w="42137">
                  <a:moveTo>
                    <a:pt x="28750" y="0"/>
                  </a:moveTo>
                  <a:cubicBezTo>
                    <a:pt x="10827" y="0"/>
                    <a:pt x="-16699" y="28032"/>
                    <a:pt x="13387" y="28032"/>
                  </a:cubicBezTo>
                  <a:cubicBezTo>
                    <a:pt x="31311" y="27395"/>
                    <a:pt x="58837" y="0"/>
                    <a:pt x="28750"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17" name="Google Shape;1017;p12"/>
            <p:cNvSpPr/>
            <p:nvPr/>
          </p:nvSpPr>
          <p:spPr>
            <a:xfrm>
              <a:off x="6056963" y="-1218330"/>
              <a:ext cx="36082" cy="38862"/>
            </a:xfrm>
            <a:custGeom>
              <a:rect b="b" l="l" r="r" t="t"/>
              <a:pathLst>
                <a:path extrusionOk="0" h="38862" w="36082">
                  <a:moveTo>
                    <a:pt x="9341" y="0"/>
                  </a:moveTo>
                  <a:cubicBezTo>
                    <a:pt x="-13704" y="0"/>
                    <a:pt x="11262" y="38863"/>
                    <a:pt x="26625" y="38863"/>
                  </a:cubicBezTo>
                  <a:cubicBezTo>
                    <a:pt x="49670" y="38863"/>
                    <a:pt x="25345" y="0"/>
                    <a:pt x="9341"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18" name="Google Shape;1018;p12"/>
            <p:cNvSpPr/>
            <p:nvPr/>
          </p:nvSpPr>
          <p:spPr>
            <a:xfrm>
              <a:off x="6182810" y="-988977"/>
              <a:ext cx="35300" cy="37588"/>
            </a:xfrm>
            <a:custGeom>
              <a:rect b="b" l="l" r="r" t="t"/>
              <a:pathLst>
                <a:path extrusionOk="0" h="37588" w="35300">
                  <a:moveTo>
                    <a:pt x="0" y="37588"/>
                  </a:moveTo>
                  <a:cubicBezTo>
                    <a:pt x="16643" y="37588"/>
                    <a:pt x="50571" y="0"/>
                    <a:pt x="27526" y="0"/>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19" name="Google Shape;1019;p12"/>
            <p:cNvSpPr/>
            <p:nvPr/>
          </p:nvSpPr>
          <p:spPr>
            <a:xfrm>
              <a:off x="3827155" y="-1125952"/>
              <a:ext cx="42137" cy="28032"/>
            </a:xfrm>
            <a:custGeom>
              <a:rect b="b" l="l" r="r" t="t"/>
              <a:pathLst>
                <a:path extrusionOk="0" h="28032" w="42137">
                  <a:moveTo>
                    <a:pt x="28751" y="0"/>
                  </a:moveTo>
                  <a:cubicBezTo>
                    <a:pt x="10827" y="0"/>
                    <a:pt x="-16699" y="28032"/>
                    <a:pt x="13387" y="28032"/>
                  </a:cubicBezTo>
                  <a:cubicBezTo>
                    <a:pt x="31311" y="28032"/>
                    <a:pt x="58837" y="0"/>
                    <a:pt x="28751"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20" name="Google Shape;1020;p12"/>
            <p:cNvSpPr/>
            <p:nvPr/>
          </p:nvSpPr>
          <p:spPr>
            <a:xfrm>
              <a:off x="5164208" y="-875575"/>
              <a:ext cx="22579" cy="22935"/>
            </a:xfrm>
            <a:custGeom>
              <a:rect b="b" l="l" r="r" t="t"/>
              <a:pathLst>
                <a:path extrusionOk="0" h="22935" w="22579">
                  <a:moveTo>
                    <a:pt x="5262" y="0"/>
                  </a:moveTo>
                  <a:cubicBezTo>
                    <a:pt x="-8181" y="0"/>
                    <a:pt x="7182" y="22935"/>
                    <a:pt x="17424" y="22935"/>
                  </a:cubicBezTo>
                  <a:cubicBezTo>
                    <a:pt x="30867" y="22935"/>
                    <a:pt x="14864" y="0"/>
                    <a:pt x="5262"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21" name="Google Shape;1021;p12"/>
            <p:cNvSpPr/>
            <p:nvPr/>
          </p:nvSpPr>
          <p:spPr>
            <a:xfrm>
              <a:off x="6380478" y="-1168637"/>
              <a:ext cx="27154" cy="36951"/>
            </a:xfrm>
            <a:custGeom>
              <a:rect b="b" l="l" r="r" t="t"/>
              <a:pathLst>
                <a:path extrusionOk="0" h="36951" w="27154">
                  <a:moveTo>
                    <a:pt x="16778" y="0"/>
                  </a:moveTo>
                  <a:cubicBezTo>
                    <a:pt x="775" y="0"/>
                    <a:pt x="-8187" y="36951"/>
                    <a:pt x="10377" y="36951"/>
                  </a:cubicBezTo>
                  <a:cubicBezTo>
                    <a:pt x="26380" y="36951"/>
                    <a:pt x="35342" y="0"/>
                    <a:pt x="16778"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22" name="Google Shape;1022;p12"/>
            <p:cNvSpPr/>
            <p:nvPr/>
          </p:nvSpPr>
          <p:spPr>
            <a:xfrm>
              <a:off x="7165747" y="-1074984"/>
              <a:ext cx="46913" cy="32491"/>
            </a:xfrm>
            <a:custGeom>
              <a:rect b="b" l="l" r="r" t="t"/>
              <a:pathLst>
                <a:path extrusionOk="0" h="32491" w="46913">
                  <a:moveTo>
                    <a:pt x="19520" y="0"/>
                  </a:moveTo>
                  <a:cubicBezTo>
                    <a:pt x="-14407" y="0"/>
                    <a:pt x="957" y="32492"/>
                    <a:pt x="27202" y="32492"/>
                  </a:cubicBezTo>
                  <a:cubicBezTo>
                    <a:pt x="61129" y="32492"/>
                    <a:pt x="46406" y="0"/>
                    <a:pt x="19520"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23" name="Google Shape;1023;p12"/>
            <p:cNvSpPr/>
            <p:nvPr/>
          </p:nvSpPr>
          <p:spPr>
            <a:xfrm>
              <a:off x="5202912" y="-862833"/>
              <a:ext cx="22095" cy="12104"/>
            </a:xfrm>
            <a:custGeom>
              <a:rect b="b" l="l" r="r" t="t"/>
              <a:pathLst>
                <a:path extrusionOk="0" h="12104" w="22095">
                  <a:moveTo>
                    <a:pt x="11368" y="0"/>
                  </a:moveTo>
                  <a:cubicBezTo>
                    <a:pt x="-3356" y="0"/>
                    <a:pt x="-3996" y="12105"/>
                    <a:pt x="10728" y="12105"/>
                  </a:cubicBezTo>
                  <a:cubicBezTo>
                    <a:pt x="25451" y="11468"/>
                    <a:pt x="26091" y="0"/>
                    <a:pt x="11368"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24" name="Google Shape;1024;p12"/>
            <p:cNvSpPr/>
            <p:nvPr/>
          </p:nvSpPr>
          <p:spPr>
            <a:xfrm>
              <a:off x="6292901" y="-885131"/>
              <a:ext cx="16669" cy="22298"/>
            </a:xfrm>
            <a:custGeom>
              <a:rect b="b" l="l" r="r" t="t"/>
              <a:pathLst>
                <a:path extrusionOk="0" h="22298" w="16669">
                  <a:moveTo>
                    <a:pt x="7055" y="0"/>
                  </a:moveTo>
                  <a:cubicBezTo>
                    <a:pt x="-4468" y="0"/>
                    <a:pt x="-627" y="22298"/>
                    <a:pt x="9615" y="22298"/>
                  </a:cubicBezTo>
                  <a:cubicBezTo>
                    <a:pt x="21138" y="22298"/>
                    <a:pt x="17297" y="0"/>
                    <a:pt x="7055"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25" name="Google Shape;1025;p12"/>
            <p:cNvSpPr/>
            <p:nvPr/>
          </p:nvSpPr>
          <p:spPr>
            <a:xfrm>
              <a:off x="3939267" y="-1053323"/>
              <a:ext cx="27632" cy="49056"/>
            </a:xfrm>
            <a:custGeom>
              <a:rect b="b" l="l" r="r" t="t"/>
              <a:pathLst>
                <a:path extrusionOk="0" h="49056" w="27632">
                  <a:moveTo>
                    <a:pt x="14580" y="0"/>
                  </a:moveTo>
                  <a:cubicBezTo>
                    <a:pt x="-3984" y="0"/>
                    <a:pt x="-5265" y="49056"/>
                    <a:pt x="13299" y="49056"/>
                  </a:cubicBezTo>
                  <a:cubicBezTo>
                    <a:pt x="31863" y="48419"/>
                    <a:pt x="32504" y="0"/>
                    <a:pt x="14580"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26" name="Google Shape;1026;p12"/>
            <p:cNvSpPr/>
            <p:nvPr/>
          </p:nvSpPr>
          <p:spPr>
            <a:xfrm>
              <a:off x="6355268" y="-1056509"/>
              <a:ext cx="35966" cy="38862"/>
            </a:xfrm>
            <a:custGeom>
              <a:rect b="b" l="l" r="r" t="t"/>
              <a:pathLst>
                <a:path extrusionOk="0" h="38862" w="35966">
                  <a:moveTo>
                    <a:pt x="9341" y="0"/>
                  </a:moveTo>
                  <a:cubicBezTo>
                    <a:pt x="-13704" y="0"/>
                    <a:pt x="11262" y="38863"/>
                    <a:pt x="26625" y="38863"/>
                  </a:cubicBezTo>
                  <a:cubicBezTo>
                    <a:pt x="49670" y="38863"/>
                    <a:pt x="24705" y="0"/>
                    <a:pt x="9341"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27" name="Google Shape;1027;p12"/>
            <p:cNvSpPr/>
            <p:nvPr/>
          </p:nvSpPr>
          <p:spPr>
            <a:xfrm>
              <a:off x="3965929" y="-965236"/>
              <a:ext cx="27686" cy="15589"/>
            </a:xfrm>
            <a:custGeom>
              <a:rect b="b" l="l" r="r" t="t"/>
              <a:pathLst>
                <a:path extrusionOk="0" h="15589" w="27686">
                  <a:moveTo>
                    <a:pt x="26326" y="4928"/>
                  </a:moveTo>
                  <a:cubicBezTo>
                    <a:pt x="22485" y="468"/>
                    <a:pt x="15443" y="-806"/>
                    <a:pt x="10322" y="468"/>
                  </a:cubicBezTo>
                  <a:cubicBezTo>
                    <a:pt x="9682" y="468"/>
                    <a:pt x="5201" y="1742"/>
                    <a:pt x="6481" y="1742"/>
                  </a:cubicBezTo>
                  <a:cubicBezTo>
                    <a:pt x="2641" y="3017"/>
                    <a:pt x="-2481" y="6202"/>
                    <a:pt x="1360" y="10662"/>
                  </a:cubicBezTo>
                  <a:cubicBezTo>
                    <a:pt x="5201" y="15121"/>
                    <a:pt x="12243" y="16396"/>
                    <a:pt x="17364" y="15121"/>
                  </a:cubicBezTo>
                  <a:cubicBezTo>
                    <a:pt x="18004" y="15121"/>
                    <a:pt x="22485" y="13847"/>
                    <a:pt x="21205" y="13847"/>
                  </a:cubicBezTo>
                  <a:cubicBezTo>
                    <a:pt x="25045" y="12573"/>
                    <a:pt x="30167" y="9388"/>
                    <a:pt x="26326" y="4928"/>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28" name="Google Shape;1028;p12"/>
            <p:cNvSpPr/>
            <p:nvPr/>
          </p:nvSpPr>
          <p:spPr>
            <a:xfrm>
              <a:off x="3889406" y="-1203677"/>
              <a:ext cx="32220" cy="41410"/>
            </a:xfrm>
            <a:custGeom>
              <a:rect b="b" l="l" r="r" t="t"/>
              <a:pathLst>
                <a:path extrusionOk="0" h="41410" w="32220">
                  <a:moveTo>
                    <a:pt x="20912" y="0"/>
                  </a:moveTo>
                  <a:cubicBezTo>
                    <a:pt x="1707" y="0"/>
                    <a:pt x="-9815" y="41411"/>
                    <a:pt x="11309" y="41411"/>
                  </a:cubicBezTo>
                  <a:cubicBezTo>
                    <a:pt x="30514" y="41411"/>
                    <a:pt x="42036" y="0"/>
                    <a:pt x="20912"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29" name="Google Shape;1029;p12"/>
            <p:cNvSpPr/>
            <p:nvPr/>
          </p:nvSpPr>
          <p:spPr>
            <a:xfrm>
              <a:off x="5170114" y="-960945"/>
              <a:ext cx="29641" cy="22311"/>
            </a:xfrm>
            <a:custGeom>
              <a:rect b="b" l="l" r="r" t="t"/>
              <a:pathLst>
                <a:path extrusionOk="0" h="22311" w="29641">
                  <a:moveTo>
                    <a:pt x="12799" y="0"/>
                  </a:moveTo>
                  <a:cubicBezTo>
                    <a:pt x="-8325" y="0"/>
                    <a:pt x="-644" y="22298"/>
                    <a:pt x="16640" y="22298"/>
                  </a:cubicBezTo>
                  <a:cubicBezTo>
                    <a:pt x="37765" y="22935"/>
                    <a:pt x="30723" y="0"/>
                    <a:pt x="12799"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30" name="Google Shape;1030;p12"/>
            <p:cNvSpPr/>
            <p:nvPr/>
          </p:nvSpPr>
          <p:spPr>
            <a:xfrm>
              <a:off x="7409238" y="-1083904"/>
              <a:ext cx="25304" cy="33128"/>
            </a:xfrm>
            <a:custGeom>
              <a:rect b="b" l="l" r="r" t="t"/>
              <a:pathLst>
                <a:path extrusionOk="0" h="33128" w="25304">
                  <a:moveTo>
                    <a:pt x="15441" y="0"/>
                  </a:moveTo>
                  <a:cubicBezTo>
                    <a:pt x="718" y="0"/>
                    <a:pt x="-7604" y="33129"/>
                    <a:pt x="9679" y="33129"/>
                  </a:cubicBezTo>
                  <a:cubicBezTo>
                    <a:pt x="25043" y="33129"/>
                    <a:pt x="32725" y="0"/>
                    <a:pt x="15441"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31" name="Google Shape;1031;p12"/>
            <p:cNvSpPr/>
            <p:nvPr/>
          </p:nvSpPr>
          <p:spPr>
            <a:xfrm>
              <a:off x="6193715" y="-1061605"/>
              <a:ext cx="22597" cy="29306"/>
            </a:xfrm>
            <a:custGeom>
              <a:rect b="b" l="l" r="r" t="t"/>
              <a:pathLst>
                <a:path extrusionOk="0" h="29306" w="22597">
                  <a:moveTo>
                    <a:pt x="17261" y="0"/>
                  </a:moveTo>
                  <a:cubicBezTo>
                    <a:pt x="5099" y="0"/>
                    <a:pt x="-7704" y="29306"/>
                    <a:pt x="5739" y="29306"/>
                  </a:cubicBezTo>
                  <a:cubicBezTo>
                    <a:pt x="17261" y="29306"/>
                    <a:pt x="30064" y="0"/>
                    <a:pt x="17261"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32" name="Google Shape;1032;p12"/>
            <p:cNvSpPr/>
            <p:nvPr/>
          </p:nvSpPr>
          <p:spPr>
            <a:xfrm>
              <a:off x="6155419" y="-916349"/>
              <a:ext cx="19855" cy="21024"/>
            </a:xfrm>
            <a:custGeom>
              <a:rect b="b" l="l" r="r" t="t"/>
              <a:pathLst>
                <a:path extrusionOk="0" h="21024" w="19855">
                  <a:moveTo>
                    <a:pt x="14588" y="0"/>
                  </a:moveTo>
                  <a:cubicBezTo>
                    <a:pt x="5626" y="0"/>
                    <a:pt x="-7177" y="21024"/>
                    <a:pt x="4986" y="21024"/>
                  </a:cubicBezTo>
                  <a:cubicBezTo>
                    <a:pt x="13948" y="21024"/>
                    <a:pt x="27391" y="0"/>
                    <a:pt x="14588"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33" name="Google Shape;1033;p12"/>
            <p:cNvSpPr/>
            <p:nvPr/>
          </p:nvSpPr>
          <p:spPr>
            <a:xfrm>
              <a:off x="3839331" y="-1081992"/>
              <a:ext cx="20345" cy="29943"/>
            </a:xfrm>
            <a:custGeom>
              <a:rect b="b" l="l" r="r" t="t"/>
              <a:pathLst>
                <a:path extrusionOk="0" h="29943" w="20345">
                  <a:moveTo>
                    <a:pt x="10813" y="0"/>
                  </a:moveTo>
                  <a:cubicBezTo>
                    <a:pt x="-1350" y="0"/>
                    <a:pt x="-5191" y="29943"/>
                    <a:pt x="9532" y="29943"/>
                  </a:cubicBezTo>
                  <a:cubicBezTo>
                    <a:pt x="21695" y="29943"/>
                    <a:pt x="25536" y="0"/>
                    <a:pt x="10813"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34" name="Google Shape;1034;p12"/>
            <p:cNvSpPr/>
            <p:nvPr/>
          </p:nvSpPr>
          <p:spPr>
            <a:xfrm>
              <a:off x="3827192" y="-1025291"/>
              <a:ext cx="32927" cy="31863"/>
            </a:xfrm>
            <a:custGeom>
              <a:rect b="b" l="l" r="r" t="t"/>
              <a:pathLst>
                <a:path extrusionOk="0" h="31863" w="32927">
                  <a:moveTo>
                    <a:pt x="20391" y="0"/>
                  </a:moveTo>
                  <a:cubicBezTo>
                    <a:pt x="2467" y="0"/>
                    <a:pt x="-10976" y="31855"/>
                    <a:pt x="12710" y="31855"/>
                  </a:cubicBezTo>
                  <a:cubicBezTo>
                    <a:pt x="29993" y="32492"/>
                    <a:pt x="44076" y="0"/>
                    <a:pt x="20391"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35" name="Google Shape;1035;p12"/>
            <p:cNvSpPr/>
            <p:nvPr/>
          </p:nvSpPr>
          <p:spPr>
            <a:xfrm>
              <a:off x="6175128" y="-955848"/>
              <a:ext cx="6401" cy="6370"/>
            </a:xfrm>
            <a:custGeom>
              <a:rect b="b" l="l" r="r" t="t"/>
              <a:pathLst>
                <a:path extrusionOk="0" h="6370" w="6401">
                  <a:moveTo>
                    <a:pt x="0" y="0"/>
                  </a:moveTo>
                  <a:cubicBezTo>
                    <a:pt x="0" y="0"/>
                    <a:pt x="0" y="0"/>
                    <a:pt x="0" y="0"/>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36" name="Google Shape;1036;p12"/>
            <p:cNvSpPr/>
            <p:nvPr/>
          </p:nvSpPr>
          <p:spPr>
            <a:xfrm>
              <a:off x="3809875" y="-1156532"/>
              <a:ext cx="29047" cy="22935"/>
            </a:xfrm>
            <a:custGeom>
              <a:rect b="b" l="l" r="r" t="t"/>
              <a:pathLst>
                <a:path extrusionOk="0" h="22935" w="29047">
                  <a:moveTo>
                    <a:pt x="7622" y="0"/>
                  </a:moveTo>
                  <a:cubicBezTo>
                    <a:pt x="-11582" y="0"/>
                    <a:pt x="10182" y="22935"/>
                    <a:pt x="21705" y="22935"/>
                  </a:cubicBezTo>
                  <a:cubicBezTo>
                    <a:pt x="40269" y="22298"/>
                    <a:pt x="19144" y="0"/>
                    <a:pt x="7622"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37" name="Google Shape;1037;p12"/>
            <p:cNvSpPr/>
            <p:nvPr/>
          </p:nvSpPr>
          <p:spPr>
            <a:xfrm>
              <a:off x="5218076" y="-999808"/>
              <a:ext cx="17837" cy="24209"/>
            </a:xfrm>
            <a:custGeom>
              <a:rect b="b" l="l" r="r" t="t"/>
              <a:pathLst>
                <a:path extrusionOk="0" h="24209" w="17837">
                  <a:moveTo>
                    <a:pt x="6446" y="0"/>
                  </a:moveTo>
                  <a:cubicBezTo>
                    <a:pt x="-4437" y="0"/>
                    <a:pt x="-596" y="24209"/>
                    <a:pt x="10927" y="24209"/>
                  </a:cubicBezTo>
                  <a:cubicBezTo>
                    <a:pt x="22449" y="24209"/>
                    <a:pt x="18608" y="0"/>
                    <a:pt x="6446"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38" name="Google Shape;1038;p12"/>
            <p:cNvSpPr/>
            <p:nvPr/>
          </p:nvSpPr>
          <p:spPr>
            <a:xfrm>
              <a:off x="5203941" y="-947566"/>
              <a:ext cx="36680" cy="45240"/>
            </a:xfrm>
            <a:custGeom>
              <a:rect b="b" l="l" r="r" t="t"/>
              <a:pathLst>
                <a:path extrusionOk="0" h="45240" w="36680">
                  <a:moveTo>
                    <a:pt x="27622" y="0"/>
                  </a:moveTo>
                  <a:cubicBezTo>
                    <a:pt x="7778" y="0"/>
                    <a:pt x="-12066" y="45234"/>
                    <a:pt x="9058" y="45234"/>
                  </a:cubicBezTo>
                  <a:cubicBezTo>
                    <a:pt x="28902" y="45871"/>
                    <a:pt x="48747" y="0"/>
                    <a:pt x="27622"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39" name="Google Shape;1039;p12"/>
            <p:cNvSpPr/>
            <p:nvPr/>
          </p:nvSpPr>
          <p:spPr>
            <a:xfrm>
              <a:off x="3908552" y="-1155895"/>
              <a:ext cx="41685" cy="33765"/>
            </a:xfrm>
            <a:custGeom>
              <a:rect b="b" l="l" r="r" t="t"/>
              <a:pathLst>
                <a:path extrusionOk="0" h="33765" w="41685">
                  <a:moveTo>
                    <a:pt x="35693" y="0"/>
                  </a:moveTo>
                  <a:cubicBezTo>
                    <a:pt x="20970" y="0"/>
                    <a:pt x="-14238" y="33766"/>
                    <a:pt x="6246" y="33766"/>
                  </a:cubicBezTo>
                  <a:cubicBezTo>
                    <a:pt x="20970" y="33129"/>
                    <a:pt x="55537" y="0"/>
                    <a:pt x="35693"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40" name="Google Shape;1040;p12"/>
            <p:cNvSpPr/>
            <p:nvPr/>
          </p:nvSpPr>
          <p:spPr>
            <a:xfrm>
              <a:off x="4149543" y="-1247636"/>
              <a:ext cx="26617" cy="43322"/>
            </a:xfrm>
            <a:custGeom>
              <a:rect b="b" l="l" r="r" t="t"/>
              <a:pathLst>
                <a:path extrusionOk="0" h="43322" w="26617">
                  <a:moveTo>
                    <a:pt x="9148" y="0"/>
                  </a:moveTo>
                  <a:cubicBezTo>
                    <a:pt x="-6856" y="0"/>
                    <a:pt x="-454" y="43322"/>
                    <a:pt x="17469" y="43322"/>
                  </a:cubicBezTo>
                  <a:cubicBezTo>
                    <a:pt x="33473" y="43322"/>
                    <a:pt x="27072" y="0"/>
                    <a:pt x="9148"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41" name="Google Shape;1041;p12"/>
            <p:cNvSpPr/>
            <p:nvPr/>
          </p:nvSpPr>
          <p:spPr>
            <a:xfrm>
              <a:off x="4368167" y="-1261015"/>
              <a:ext cx="50909" cy="29943"/>
            </a:xfrm>
            <a:custGeom>
              <a:rect b="b" l="l" r="r" t="t"/>
              <a:pathLst>
                <a:path extrusionOk="0" h="29943" w="50909">
                  <a:moveTo>
                    <a:pt x="24814" y="0"/>
                  </a:moveTo>
                  <a:cubicBezTo>
                    <a:pt x="-9113" y="0"/>
                    <a:pt x="-7833" y="29943"/>
                    <a:pt x="26095" y="29943"/>
                  </a:cubicBezTo>
                  <a:cubicBezTo>
                    <a:pt x="60022" y="29943"/>
                    <a:pt x="58742" y="0"/>
                    <a:pt x="24814"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42" name="Google Shape;1042;p12"/>
            <p:cNvSpPr/>
            <p:nvPr/>
          </p:nvSpPr>
          <p:spPr>
            <a:xfrm>
              <a:off x="4172398" y="-1361038"/>
              <a:ext cx="35960" cy="35040"/>
            </a:xfrm>
            <a:custGeom>
              <a:rect b="b" l="l" r="r" t="t"/>
              <a:pathLst>
                <a:path extrusionOk="0" h="35040" w="35960">
                  <a:moveTo>
                    <a:pt x="7418" y="0"/>
                  </a:moveTo>
                  <a:cubicBezTo>
                    <a:pt x="-13067" y="0"/>
                    <a:pt x="13819" y="35040"/>
                    <a:pt x="28542" y="35040"/>
                  </a:cubicBezTo>
                  <a:cubicBezTo>
                    <a:pt x="49027" y="35040"/>
                    <a:pt x="22141" y="0"/>
                    <a:pt x="7418"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43" name="Google Shape;1043;p12"/>
            <p:cNvSpPr/>
            <p:nvPr/>
          </p:nvSpPr>
          <p:spPr>
            <a:xfrm>
              <a:off x="4631291" y="-1232983"/>
              <a:ext cx="27945" cy="33774"/>
            </a:xfrm>
            <a:custGeom>
              <a:rect b="b" l="l" r="r" t="t"/>
              <a:pathLst>
                <a:path extrusionOk="0" h="33774" w="27945">
                  <a:moveTo>
                    <a:pt x="20306" y="0"/>
                  </a:moveTo>
                  <a:cubicBezTo>
                    <a:pt x="4943" y="0"/>
                    <a:pt x="-9140" y="33766"/>
                    <a:pt x="7503" y="33766"/>
                  </a:cubicBezTo>
                  <a:cubicBezTo>
                    <a:pt x="23507" y="34403"/>
                    <a:pt x="36950" y="0"/>
                    <a:pt x="20306"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44" name="Google Shape;1044;p12"/>
            <p:cNvSpPr/>
            <p:nvPr/>
          </p:nvSpPr>
          <p:spPr>
            <a:xfrm>
              <a:off x="4474011" y="-1359127"/>
              <a:ext cx="45712" cy="45877"/>
            </a:xfrm>
            <a:custGeom>
              <a:rect b="b" l="l" r="r" t="t"/>
              <a:pathLst>
                <a:path extrusionOk="0" h="45877" w="45712">
                  <a:moveTo>
                    <a:pt x="36116" y="0"/>
                  </a:moveTo>
                  <a:cubicBezTo>
                    <a:pt x="17552" y="0"/>
                    <a:pt x="-17016" y="45871"/>
                    <a:pt x="9870" y="45871"/>
                  </a:cubicBezTo>
                  <a:cubicBezTo>
                    <a:pt x="28434" y="46508"/>
                    <a:pt x="62361" y="0"/>
                    <a:pt x="36116"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45" name="Google Shape;1045;p12"/>
            <p:cNvSpPr/>
            <p:nvPr/>
          </p:nvSpPr>
          <p:spPr>
            <a:xfrm>
              <a:off x="7162118" y="-781923"/>
              <a:ext cx="30294" cy="55426"/>
            </a:xfrm>
            <a:custGeom>
              <a:rect b="b" l="l" r="r" t="t"/>
              <a:pathLst>
                <a:path extrusionOk="0" h="55426" w="30294">
                  <a:moveTo>
                    <a:pt x="14187" y="0"/>
                  </a:moveTo>
                  <a:cubicBezTo>
                    <a:pt x="-5658" y="0"/>
                    <a:pt x="-4377" y="55427"/>
                    <a:pt x="16107" y="55427"/>
                  </a:cubicBezTo>
                  <a:cubicBezTo>
                    <a:pt x="35952" y="55427"/>
                    <a:pt x="34672" y="0"/>
                    <a:pt x="14187"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46" name="Google Shape;1046;p12"/>
            <p:cNvSpPr/>
            <p:nvPr/>
          </p:nvSpPr>
          <p:spPr>
            <a:xfrm>
              <a:off x="4306103" y="-1443223"/>
              <a:ext cx="54514" cy="45233"/>
            </a:xfrm>
            <a:custGeom>
              <a:rect b="b" l="l" r="r" t="t"/>
              <a:pathLst>
                <a:path extrusionOk="0" h="45233" w="54514">
                  <a:moveTo>
                    <a:pt x="21584" y="0"/>
                  </a:moveTo>
                  <a:cubicBezTo>
                    <a:pt x="-18104" y="0"/>
                    <a:pt x="3660" y="45233"/>
                    <a:pt x="33107" y="45233"/>
                  </a:cubicBezTo>
                  <a:cubicBezTo>
                    <a:pt x="72795" y="44596"/>
                    <a:pt x="50391" y="0"/>
                    <a:pt x="21584"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47" name="Google Shape;1047;p12"/>
            <p:cNvSpPr/>
            <p:nvPr/>
          </p:nvSpPr>
          <p:spPr>
            <a:xfrm>
              <a:off x="3540633" y="-1004267"/>
              <a:ext cx="26894" cy="37588"/>
            </a:xfrm>
            <a:custGeom>
              <a:rect b="b" l="l" r="r" t="t"/>
              <a:pathLst>
                <a:path extrusionOk="0" h="37588" w="26894">
                  <a:moveTo>
                    <a:pt x="13767" y="0"/>
                  </a:moveTo>
                  <a:cubicBezTo>
                    <a:pt x="-4157" y="0"/>
                    <a:pt x="-4797" y="37588"/>
                    <a:pt x="13127" y="37588"/>
                  </a:cubicBezTo>
                  <a:cubicBezTo>
                    <a:pt x="31051" y="37588"/>
                    <a:pt x="31691" y="0"/>
                    <a:pt x="13767"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48" name="Google Shape;1048;p12"/>
            <p:cNvSpPr/>
            <p:nvPr/>
          </p:nvSpPr>
          <p:spPr>
            <a:xfrm>
              <a:off x="3666852" y="-978784"/>
              <a:ext cx="70840" cy="51604"/>
            </a:xfrm>
            <a:custGeom>
              <a:rect b="b" l="l" r="r" t="t"/>
              <a:pathLst>
                <a:path extrusionOk="0" h="51604" w="70840">
                  <a:moveTo>
                    <a:pt x="45663" y="0"/>
                  </a:moveTo>
                  <a:cubicBezTo>
                    <a:pt x="29019" y="0"/>
                    <a:pt x="8534" y="8282"/>
                    <a:pt x="1493" y="24847"/>
                  </a:cubicBezTo>
                  <a:cubicBezTo>
                    <a:pt x="-4908" y="40774"/>
                    <a:pt x="10455" y="51604"/>
                    <a:pt x="25178" y="51604"/>
                  </a:cubicBezTo>
                  <a:cubicBezTo>
                    <a:pt x="41822" y="51604"/>
                    <a:pt x="62306" y="43322"/>
                    <a:pt x="69348" y="26758"/>
                  </a:cubicBezTo>
                  <a:cubicBezTo>
                    <a:pt x="75749" y="10831"/>
                    <a:pt x="60386" y="0"/>
                    <a:pt x="45663"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49" name="Google Shape;1049;p12"/>
            <p:cNvSpPr/>
            <p:nvPr/>
          </p:nvSpPr>
          <p:spPr>
            <a:xfrm>
              <a:off x="3640184" y="-1100468"/>
              <a:ext cx="33915" cy="59886"/>
            </a:xfrm>
            <a:custGeom>
              <a:rect b="b" l="l" r="r" t="t"/>
              <a:pathLst>
                <a:path extrusionOk="0" h="59886" w="33915">
                  <a:moveTo>
                    <a:pt x="24320" y="0"/>
                  </a:moveTo>
                  <a:cubicBezTo>
                    <a:pt x="1274" y="0"/>
                    <a:pt x="-8968" y="59887"/>
                    <a:pt x="9596" y="59887"/>
                  </a:cubicBezTo>
                  <a:cubicBezTo>
                    <a:pt x="32641" y="59887"/>
                    <a:pt x="42884" y="0"/>
                    <a:pt x="24320"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50" name="Google Shape;1050;p12"/>
            <p:cNvSpPr/>
            <p:nvPr/>
          </p:nvSpPr>
          <p:spPr>
            <a:xfrm>
              <a:off x="6655780" y="-1051412"/>
              <a:ext cx="43158" cy="37588"/>
            </a:xfrm>
            <a:custGeom>
              <a:rect b="b" l="l" r="r" t="t"/>
              <a:pathLst>
                <a:path extrusionOk="0" h="37588" w="43158">
                  <a:moveTo>
                    <a:pt x="35300" y="0"/>
                  </a:moveTo>
                  <a:cubicBezTo>
                    <a:pt x="18656" y="0"/>
                    <a:pt x="-15271" y="37588"/>
                    <a:pt x="7774" y="37588"/>
                  </a:cubicBezTo>
                  <a:cubicBezTo>
                    <a:pt x="25058" y="37588"/>
                    <a:pt x="58345" y="0"/>
                    <a:pt x="35300"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51" name="Google Shape;1051;p12"/>
            <p:cNvSpPr/>
            <p:nvPr/>
          </p:nvSpPr>
          <p:spPr>
            <a:xfrm>
              <a:off x="5031200" y="-790842"/>
              <a:ext cx="17283" cy="17201"/>
            </a:xfrm>
            <a:custGeom>
              <a:rect b="b" l="l" r="r" t="t"/>
              <a:pathLst>
                <a:path extrusionOk="0" h="17201" w="17283">
                  <a:moveTo>
                    <a:pt x="0" y="8282"/>
                  </a:moveTo>
                  <a:cubicBezTo>
                    <a:pt x="0" y="12742"/>
                    <a:pt x="3841" y="17201"/>
                    <a:pt x="8322" y="17201"/>
                  </a:cubicBezTo>
                  <a:cubicBezTo>
                    <a:pt x="12803" y="17201"/>
                    <a:pt x="17284" y="13379"/>
                    <a:pt x="17284" y="8919"/>
                  </a:cubicBezTo>
                  <a:cubicBezTo>
                    <a:pt x="17284" y="4460"/>
                    <a:pt x="13443" y="0"/>
                    <a:pt x="8962" y="0"/>
                  </a:cubicBezTo>
                  <a:cubicBezTo>
                    <a:pt x="3841" y="0"/>
                    <a:pt x="0" y="3823"/>
                    <a:pt x="0" y="8282"/>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52" name="Google Shape;1052;p12"/>
            <p:cNvSpPr/>
            <p:nvPr/>
          </p:nvSpPr>
          <p:spPr>
            <a:xfrm>
              <a:off x="4942221" y="-699807"/>
              <a:ext cx="17283" cy="17270"/>
            </a:xfrm>
            <a:custGeom>
              <a:rect b="b" l="l" r="r" t="t"/>
              <a:pathLst>
                <a:path extrusionOk="0" h="17270" w="17283">
                  <a:moveTo>
                    <a:pt x="0" y="8352"/>
                  </a:moveTo>
                  <a:cubicBezTo>
                    <a:pt x="0" y="12811"/>
                    <a:pt x="3841" y="17271"/>
                    <a:pt x="8322" y="17271"/>
                  </a:cubicBezTo>
                  <a:cubicBezTo>
                    <a:pt x="12803" y="17271"/>
                    <a:pt x="17284" y="13448"/>
                    <a:pt x="17284" y="8989"/>
                  </a:cubicBezTo>
                  <a:cubicBezTo>
                    <a:pt x="17284" y="3892"/>
                    <a:pt x="13443" y="69"/>
                    <a:pt x="8962" y="69"/>
                  </a:cubicBezTo>
                  <a:cubicBezTo>
                    <a:pt x="3841" y="-568"/>
                    <a:pt x="0" y="3255"/>
                    <a:pt x="0" y="8352"/>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53" name="Google Shape;1053;p12"/>
            <p:cNvSpPr/>
            <p:nvPr/>
          </p:nvSpPr>
          <p:spPr>
            <a:xfrm>
              <a:off x="4869885" y="-846906"/>
              <a:ext cx="17283" cy="17201"/>
            </a:xfrm>
            <a:custGeom>
              <a:rect b="b" l="l" r="r" t="t"/>
              <a:pathLst>
                <a:path extrusionOk="0" h="17201" w="17283">
                  <a:moveTo>
                    <a:pt x="0" y="8282"/>
                  </a:moveTo>
                  <a:cubicBezTo>
                    <a:pt x="0" y="12742"/>
                    <a:pt x="3841" y="17201"/>
                    <a:pt x="8322" y="17201"/>
                  </a:cubicBezTo>
                  <a:cubicBezTo>
                    <a:pt x="12803" y="17201"/>
                    <a:pt x="17284" y="13379"/>
                    <a:pt x="17284" y="8919"/>
                  </a:cubicBezTo>
                  <a:cubicBezTo>
                    <a:pt x="17284" y="4460"/>
                    <a:pt x="13443" y="0"/>
                    <a:pt x="8962" y="0"/>
                  </a:cubicBezTo>
                  <a:cubicBezTo>
                    <a:pt x="3841" y="0"/>
                    <a:pt x="0" y="3823"/>
                    <a:pt x="0" y="8282"/>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54" name="Google Shape;1054;p12"/>
            <p:cNvSpPr/>
            <p:nvPr/>
          </p:nvSpPr>
          <p:spPr>
            <a:xfrm>
              <a:off x="4935819" y="-781923"/>
              <a:ext cx="17283" cy="17201"/>
            </a:xfrm>
            <a:custGeom>
              <a:rect b="b" l="l" r="r" t="t"/>
              <a:pathLst>
                <a:path extrusionOk="0" h="17201" w="17283">
                  <a:moveTo>
                    <a:pt x="0" y="8282"/>
                  </a:moveTo>
                  <a:cubicBezTo>
                    <a:pt x="0" y="12742"/>
                    <a:pt x="3841" y="17201"/>
                    <a:pt x="8322" y="17201"/>
                  </a:cubicBezTo>
                  <a:cubicBezTo>
                    <a:pt x="12803" y="17201"/>
                    <a:pt x="17284" y="13379"/>
                    <a:pt x="17284" y="8919"/>
                  </a:cubicBezTo>
                  <a:cubicBezTo>
                    <a:pt x="17284" y="4460"/>
                    <a:pt x="13443" y="0"/>
                    <a:pt x="8962" y="0"/>
                  </a:cubicBezTo>
                  <a:cubicBezTo>
                    <a:pt x="4481" y="0"/>
                    <a:pt x="640" y="3823"/>
                    <a:pt x="0" y="8282"/>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55" name="Google Shape;1055;p12"/>
            <p:cNvSpPr/>
            <p:nvPr/>
          </p:nvSpPr>
          <p:spPr>
            <a:xfrm>
              <a:off x="4898691" y="-827793"/>
              <a:ext cx="17283" cy="17201"/>
            </a:xfrm>
            <a:custGeom>
              <a:rect b="b" l="l" r="r" t="t"/>
              <a:pathLst>
                <a:path extrusionOk="0" h="17201" w="17283">
                  <a:moveTo>
                    <a:pt x="0" y="8282"/>
                  </a:moveTo>
                  <a:cubicBezTo>
                    <a:pt x="0" y="12742"/>
                    <a:pt x="3841" y="17201"/>
                    <a:pt x="8322" y="17201"/>
                  </a:cubicBezTo>
                  <a:cubicBezTo>
                    <a:pt x="12803" y="17201"/>
                    <a:pt x="17284" y="13379"/>
                    <a:pt x="17284" y="8919"/>
                  </a:cubicBezTo>
                  <a:cubicBezTo>
                    <a:pt x="17284" y="4460"/>
                    <a:pt x="13443" y="0"/>
                    <a:pt x="8962" y="0"/>
                  </a:cubicBezTo>
                  <a:cubicBezTo>
                    <a:pt x="3841" y="0"/>
                    <a:pt x="0" y="3823"/>
                    <a:pt x="0" y="8282"/>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56" name="Google Shape;1056;p12"/>
            <p:cNvSpPr/>
            <p:nvPr/>
          </p:nvSpPr>
          <p:spPr>
            <a:xfrm>
              <a:off x="4810992" y="-827706"/>
              <a:ext cx="33320" cy="30001"/>
            </a:xfrm>
            <a:custGeom>
              <a:rect b="b" l="l" r="r" t="t"/>
              <a:pathLst>
                <a:path extrusionOk="0" h="30001" w="33320">
                  <a:moveTo>
                    <a:pt x="32647" y="22211"/>
                  </a:moveTo>
                  <a:cubicBezTo>
                    <a:pt x="32647" y="21574"/>
                    <a:pt x="32007" y="21574"/>
                    <a:pt x="32007" y="20937"/>
                  </a:cubicBezTo>
                  <a:cubicBezTo>
                    <a:pt x="32647" y="19026"/>
                    <a:pt x="33287" y="17115"/>
                    <a:pt x="33287" y="15203"/>
                  </a:cubicBezTo>
                  <a:cubicBezTo>
                    <a:pt x="33287" y="12655"/>
                    <a:pt x="30086" y="8833"/>
                    <a:pt x="28166" y="7558"/>
                  </a:cubicBezTo>
                  <a:cubicBezTo>
                    <a:pt x="24965" y="5010"/>
                    <a:pt x="21125" y="2462"/>
                    <a:pt x="16643" y="1187"/>
                  </a:cubicBezTo>
                  <a:cubicBezTo>
                    <a:pt x="11522" y="-87"/>
                    <a:pt x="2561" y="-1998"/>
                    <a:pt x="1920" y="5647"/>
                  </a:cubicBezTo>
                  <a:cubicBezTo>
                    <a:pt x="1920" y="4373"/>
                    <a:pt x="1920" y="4373"/>
                    <a:pt x="1920" y="5647"/>
                  </a:cubicBezTo>
                  <a:cubicBezTo>
                    <a:pt x="1920" y="6284"/>
                    <a:pt x="1280" y="7558"/>
                    <a:pt x="1280" y="8195"/>
                  </a:cubicBezTo>
                  <a:cubicBezTo>
                    <a:pt x="640" y="10107"/>
                    <a:pt x="0" y="12018"/>
                    <a:pt x="0" y="13929"/>
                  </a:cubicBezTo>
                  <a:cubicBezTo>
                    <a:pt x="640" y="22849"/>
                    <a:pt x="14083" y="29219"/>
                    <a:pt x="21765" y="29857"/>
                  </a:cubicBezTo>
                  <a:cubicBezTo>
                    <a:pt x="26886" y="30494"/>
                    <a:pt x="35848" y="29219"/>
                    <a:pt x="32647" y="22211"/>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57" name="Google Shape;1057;p12"/>
            <p:cNvSpPr/>
            <p:nvPr/>
          </p:nvSpPr>
          <p:spPr>
            <a:xfrm>
              <a:off x="4930688" y="-851468"/>
              <a:ext cx="28187" cy="35033"/>
            </a:xfrm>
            <a:custGeom>
              <a:rect b="b" l="l" r="r" t="t"/>
              <a:pathLst>
                <a:path extrusionOk="0" h="35033" w="28187">
                  <a:moveTo>
                    <a:pt x="28177" y="16030"/>
                  </a:moveTo>
                  <a:cubicBezTo>
                    <a:pt x="28817" y="-8817"/>
                    <a:pt x="11" y="-2446"/>
                    <a:pt x="11" y="19215"/>
                  </a:cubicBezTo>
                  <a:cubicBezTo>
                    <a:pt x="-630" y="44062"/>
                    <a:pt x="28177" y="37054"/>
                    <a:pt x="28177" y="1603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58" name="Google Shape;1058;p12"/>
            <p:cNvSpPr/>
            <p:nvPr/>
          </p:nvSpPr>
          <p:spPr>
            <a:xfrm>
              <a:off x="4657434" y="-736554"/>
              <a:ext cx="27239" cy="16824"/>
            </a:xfrm>
            <a:custGeom>
              <a:rect b="b" l="l" r="r" t="t"/>
              <a:pathLst>
                <a:path extrusionOk="0" h="16824" w="27239">
                  <a:moveTo>
                    <a:pt x="26810" y="8784"/>
                  </a:moveTo>
                  <a:cubicBezTo>
                    <a:pt x="25530" y="6236"/>
                    <a:pt x="23610" y="4962"/>
                    <a:pt x="21689" y="3050"/>
                  </a:cubicBezTo>
                  <a:cubicBezTo>
                    <a:pt x="17208" y="-772"/>
                    <a:pt x="8887" y="-772"/>
                    <a:pt x="3765" y="1776"/>
                  </a:cubicBezTo>
                  <a:cubicBezTo>
                    <a:pt x="-1356" y="4324"/>
                    <a:pt x="-715" y="8147"/>
                    <a:pt x="2485" y="11332"/>
                  </a:cubicBezTo>
                  <a:cubicBezTo>
                    <a:pt x="7606" y="19615"/>
                    <a:pt x="30651" y="18340"/>
                    <a:pt x="26810" y="8784"/>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59" name="Google Shape;1059;p12"/>
            <p:cNvSpPr/>
            <p:nvPr/>
          </p:nvSpPr>
          <p:spPr>
            <a:xfrm>
              <a:off x="5002394" y="-739821"/>
              <a:ext cx="22404" cy="22028"/>
            </a:xfrm>
            <a:custGeom>
              <a:rect b="b" l="l" r="r" t="t"/>
              <a:pathLst>
                <a:path extrusionOk="0" h="22028" w="22404">
                  <a:moveTo>
                    <a:pt x="22405" y="15237"/>
                  </a:moveTo>
                  <a:lnTo>
                    <a:pt x="22405" y="12052"/>
                  </a:lnTo>
                  <a:cubicBezTo>
                    <a:pt x="22405" y="1858"/>
                    <a:pt x="640" y="-6424"/>
                    <a:pt x="0" y="6955"/>
                  </a:cubicBezTo>
                  <a:lnTo>
                    <a:pt x="0" y="10140"/>
                  </a:lnTo>
                  <a:cubicBezTo>
                    <a:pt x="0" y="19697"/>
                    <a:pt x="21765" y="28616"/>
                    <a:pt x="22405" y="15237"/>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60" name="Google Shape;1060;p12"/>
            <p:cNvSpPr/>
            <p:nvPr/>
          </p:nvSpPr>
          <p:spPr>
            <a:xfrm>
              <a:off x="5101695" y="-701768"/>
              <a:ext cx="20521" cy="27637"/>
            </a:xfrm>
            <a:custGeom>
              <a:rect b="b" l="l" r="r" t="t"/>
              <a:pathLst>
                <a:path extrusionOk="0" h="27637" w="20521">
                  <a:moveTo>
                    <a:pt x="20404" y="15409"/>
                  </a:moveTo>
                  <a:cubicBezTo>
                    <a:pt x="21044" y="10313"/>
                    <a:pt x="19124" y="3305"/>
                    <a:pt x="13363" y="2031"/>
                  </a:cubicBezTo>
                  <a:cubicBezTo>
                    <a:pt x="15283" y="2031"/>
                    <a:pt x="12083" y="1394"/>
                    <a:pt x="13363" y="2031"/>
                  </a:cubicBezTo>
                  <a:cubicBezTo>
                    <a:pt x="3121" y="-6889"/>
                    <a:pt x="-4561" y="16047"/>
                    <a:pt x="3121" y="23055"/>
                  </a:cubicBezTo>
                  <a:cubicBezTo>
                    <a:pt x="5681" y="24966"/>
                    <a:pt x="8242" y="26877"/>
                    <a:pt x="11442" y="27514"/>
                  </a:cubicBezTo>
                  <a:cubicBezTo>
                    <a:pt x="17204" y="28788"/>
                    <a:pt x="20404" y="19869"/>
                    <a:pt x="20404" y="15409"/>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61" name="Google Shape;1061;p12"/>
            <p:cNvSpPr/>
            <p:nvPr/>
          </p:nvSpPr>
          <p:spPr>
            <a:xfrm>
              <a:off x="4821220" y="-784098"/>
              <a:ext cx="20498" cy="19750"/>
            </a:xfrm>
            <a:custGeom>
              <a:rect b="b" l="l" r="r" t="t"/>
              <a:pathLst>
                <a:path extrusionOk="0" h="19750" w="20498">
                  <a:moveTo>
                    <a:pt x="20499" y="4724"/>
                  </a:moveTo>
                  <a:cubicBezTo>
                    <a:pt x="20499" y="-7381"/>
                    <a:pt x="14" y="6635"/>
                    <a:pt x="14" y="14917"/>
                  </a:cubicBezTo>
                  <a:cubicBezTo>
                    <a:pt x="-626" y="27022"/>
                    <a:pt x="20499" y="13643"/>
                    <a:pt x="20499" y="4724"/>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62" name="Google Shape;1062;p12"/>
            <p:cNvSpPr/>
            <p:nvPr/>
          </p:nvSpPr>
          <p:spPr>
            <a:xfrm>
              <a:off x="4188137" y="-679570"/>
              <a:ext cx="33287" cy="24648"/>
            </a:xfrm>
            <a:custGeom>
              <a:rect b="b" l="l" r="r" t="t"/>
              <a:pathLst>
                <a:path extrusionOk="0" h="24648" w="33287">
                  <a:moveTo>
                    <a:pt x="33287" y="15510"/>
                  </a:moveTo>
                  <a:cubicBezTo>
                    <a:pt x="33287" y="857"/>
                    <a:pt x="640" y="-7426"/>
                    <a:pt x="0" y="9139"/>
                  </a:cubicBezTo>
                  <a:cubicBezTo>
                    <a:pt x="0" y="23792"/>
                    <a:pt x="32647" y="32074"/>
                    <a:pt x="33287" y="1551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63" name="Google Shape;1063;p12"/>
            <p:cNvSpPr/>
            <p:nvPr/>
          </p:nvSpPr>
          <p:spPr>
            <a:xfrm>
              <a:off x="4234227" y="-754828"/>
              <a:ext cx="29456" cy="41374"/>
            </a:xfrm>
            <a:custGeom>
              <a:rect b="b" l="l" r="r" t="t"/>
              <a:pathLst>
                <a:path extrusionOk="0" h="41374" w="29456">
                  <a:moveTo>
                    <a:pt x="29446" y="17502"/>
                  </a:moveTo>
                  <a:cubicBezTo>
                    <a:pt x="30086" y="-12441"/>
                    <a:pt x="0" y="300"/>
                    <a:pt x="0" y="23873"/>
                  </a:cubicBezTo>
                  <a:cubicBezTo>
                    <a:pt x="0" y="53816"/>
                    <a:pt x="29446" y="41074"/>
                    <a:pt x="29446" y="17502"/>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64" name="Google Shape;1064;p12"/>
            <p:cNvSpPr/>
            <p:nvPr/>
          </p:nvSpPr>
          <p:spPr>
            <a:xfrm>
              <a:off x="4818674" y="-749755"/>
              <a:ext cx="10882" cy="19124"/>
            </a:xfrm>
            <a:custGeom>
              <a:rect b="b" l="l" r="r" t="t"/>
              <a:pathLst>
                <a:path extrusionOk="0" h="19124" w="10882">
                  <a:moveTo>
                    <a:pt x="10882" y="9881"/>
                  </a:moveTo>
                  <a:cubicBezTo>
                    <a:pt x="10882" y="-2861"/>
                    <a:pt x="0" y="-3498"/>
                    <a:pt x="0" y="9244"/>
                  </a:cubicBezTo>
                  <a:cubicBezTo>
                    <a:pt x="0" y="21986"/>
                    <a:pt x="10882" y="22623"/>
                    <a:pt x="10882" y="9881"/>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65" name="Google Shape;1065;p12"/>
            <p:cNvSpPr/>
            <p:nvPr/>
          </p:nvSpPr>
          <p:spPr>
            <a:xfrm>
              <a:off x="4897411" y="-777313"/>
              <a:ext cx="20484" cy="25820"/>
            </a:xfrm>
            <a:custGeom>
              <a:rect b="b" l="l" r="r" t="t"/>
              <a:pathLst>
                <a:path extrusionOk="0" h="25820" w="20484">
                  <a:moveTo>
                    <a:pt x="20484" y="11318"/>
                  </a:moveTo>
                  <a:cubicBezTo>
                    <a:pt x="20484" y="-7158"/>
                    <a:pt x="640" y="-787"/>
                    <a:pt x="0" y="14503"/>
                  </a:cubicBezTo>
                  <a:cubicBezTo>
                    <a:pt x="0" y="32979"/>
                    <a:pt x="20484" y="26608"/>
                    <a:pt x="20484" y="11318"/>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66" name="Google Shape;1066;p12"/>
            <p:cNvSpPr/>
            <p:nvPr/>
          </p:nvSpPr>
          <p:spPr>
            <a:xfrm>
              <a:off x="4907013" y="-693902"/>
              <a:ext cx="20484" cy="25917"/>
            </a:xfrm>
            <a:custGeom>
              <a:rect b="b" l="l" r="r" t="t"/>
              <a:pathLst>
                <a:path extrusionOk="0" h="25917" w="20484">
                  <a:moveTo>
                    <a:pt x="20484" y="6907"/>
                  </a:moveTo>
                  <a:cubicBezTo>
                    <a:pt x="20484" y="-10295"/>
                    <a:pt x="0" y="8818"/>
                    <a:pt x="0" y="19011"/>
                  </a:cubicBezTo>
                  <a:cubicBezTo>
                    <a:pt x="0" y="36213"/>
                    <a:pt x="20484" y="17100"/>
                    <a:pt x="20484" y="6907"/>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67" name="Google Shape;1067;p12"/>
            <p:cNvSpPr/>
            <p:nvPr/>
          </p:nvSpPr>
          <p:spPr>
            <a:xfrm>
              <a:off x="4930058" y="-735232"/>
              <a:ext cx="21764" cy="15735"/>
            </a:xfrm>
            <a:custGeom>
              <a:rect b="b" l="l" r="r" t="t"/>
              <a:pathLst>
                <a:path extrusionOk="0" h="15735" w="21764">
                  <a:moveTo>
                    <a:pt x="21765" y="6189"/>
                  </a:moveTo>
                  <a:cubicBezTo>
                    <a:pt x="21765" y="-4005"/>
                    <a:pt x="640" y="-819"/>
                    <a:pt x="0" y="10011"/>
                  </a:cubicBezTo>
                  <a:cubicBezTo>
                    <a:pt x="0" y="19567"/>
                    <a:pt x="21765" y="16382"/>
                    <a:pt x="21765" y="6189"/>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68" name="Google Shape;1068;p12"/>
            <p:cNvSpPr/>
            <p:nvPr/>
          </p:nvSpPr>
          <p:spPr>
            <a:xfrm>
              <a:off x="4980622" y="-717616"/>
              <a:ext cx="40336" cy="32971"/>
            </a:xfrm>
            <a:custGeom>
              <a:rect b="b" l="l" r="r" t="t"/>
              <a:pathLst>
                <a:path extrusionOk="0" h="32971" w="40336">
                  <a:moveTo>
                    <a:pt x="40336" y="24887"/>
                  </a:moveTo>
                  <a:cubicBezTo>
                    <a:pt x="40336" y="7685"/>
                    <a:pt x="8" y="-10790"/>
                    <a:pt x="8" y="7685"/>
                  </a:cubicBezTo>
                  <a:cubicBezTo>
                    <a:pt x="-633" y="25524"/>
                    <a:pt x="39696" y="43999"/>
                    <a:pt x="40336" y="24887"/>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69" name="Google Shape;1069;p12"/>
            <p:cNvSpPr/>
            <p:nvPr/>
          </p:nvSpPr>
          <p:spPr>
            <a:xfrm>
              <a:off x="4240629" y="-686428"/>
              <a:ext cx="17283" cy="17270"/>
            </a:xfrm>
            <a:custGeom>
              <a:rect b="b" l="l" r="r" t="t"/>
              <a:pathLst>
                <a:path extrusionOk="0" h="17270" w="17283">
                  <a:moveTo>
                    <a:pt x="0" y="8352"/>
                  </a:moveTo>
                  <a:cubicBezTo>
                    <a:pt x="0" y="12811"/>
                    <a:pt x="3841" y="17271"/>
                    <a:pt x="8322" y="17271"/>
                  </a:cubicBezTo>
                  <a:cubicBezTo>
                    <a:pt x="12803" y="17271"/>
                    <a:pt x="17284" y="13448"/>
                    <a:pt x="17284" y="8989"/>
                  </a:cubicBezTo>
                  <a:cubicBezTo>
                    <a:pt x="17284" y="4529"/>
                    <a:pt x="13443" y="69"/>
                    <a:pt x="8962" y="69"/>
                  </a:cubicBezTo>
                  <a:cubicBezTo>
                    <a:pt x="4481" y="-568"/>
                    <a:pt x="0" y="3255"/>
                    <a:pt x="0" y="8352"/>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70" name="Google Shape;1070;p12"/>
            <p:cNvSpPr/>
            <p:nvPr/>
          </p:nvSpPr>
          <p:spPr>
            <a:xfrm>
              <a:off x="4977135" y="-825507"/>
              <a:ext cx="41555" cy="33204"/>
            </a:xfrm>
            <a:custGeom>
              <a:rect b="b" l="l" r="r" t="t"/>
              <a:pathLst>
                <a:path extrusionOk="0" h="33204" w="41555">
                  <a:moveTo>
                    <a:pt x="34221" y="31480"/>
                  </a:moveTo>
                  <a:cubicBezTo>
                    <a:pt x="55985" y="20649"/>
                    <a:pt x="23978" y="-6746"/>
                    <a:pt x="7335" y="1536"/>
                  </a:cubicBezTo>
                  <a:cubicBezTo>
                    <a:pt x="-14430" y="12367"/>
                    <a:pt x="17577" y="40399"/>
                    <a:pt x="34221" y="3148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71" name="Google Shape;1071;p12"/>
            <p:cNvSpPr/>
            <p:nvPr/>
          </p:nvSpPr>
          <p:spPr>
            <a:xfrm>
              <a:off x="3985752" y="-710032"/>
              <a:ext cx="17139" cy="17403"/>
            </a:xfrm>
            <a:custGeom>
              <a:rect b="b" l="l" r="r" t="t"/>
              <a:pathLst>
                <a:path extrusionOk="0" h="17403" w="17139">
                  <a:moveTo>
                    <a:pt x="16745" y="5198"/>
                  </a:moveTo>
                  <a:cubicBezTo>
                    <a:pt x="14825" y="738"/>
                    <a:pt x="9703" y="-1173"/>
                    <a:pt x="5223" y="738"/>
                  </a:cubicBezTo>
                  <a:cubicBezTo>
                    <a:pt x="741" y="2649"/>
                    <a:pt x="-1179" y="7746"/>
                    <a:pt x="741" y="12206"/>
                  </a:cubicBezTo>
                  <a:cubicBezTo>
                    <a:pt x="2662" y="16665"/>
                    <a:pt x="7783" y="18576"/>
                    <a:pt x="12264" y="16665"/>
                  </a:cubicBezTo>
                  <a:cubicBezTo>
                    <a:pt x="16105" y="14117"/>
                    <a:pt x="18025" y="9020"/>
                    <a:pt x="16745" y="5198"/>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72" name="Google Shape;1072;p12"/>
            <p:cNvSpPr/>
            <p:nvPr/>
          </p:nvSpPr>
          <p:spPr>
            <a:xfrm>
              <a:off x="4519628" y="-742524"/>
              <a:ext cx="17140" cy="17403"/>
            </a:xfrm>
            <a:custGeom>
              <a:rect b="b" l="l" r="r" t="t"/>
              <a:pathLst>
                <a:path extrusionOk="0" h="17403" w="17140">
                  <a:moveTo>
                    <a:pt x="16745" y="5198"/>
                  </a:moveTo>
                  <a:cubicBezTo>
                    <a:pt x="14825" y="738"/>
                    <a:pt x="9704" y="-1173"/>
                    <a:pt x="5223" y="738"/>
                  </a:cubicBezTo>
                  <a:cubicBezTo>
                    <a:pt x="741" y="2649"/>
                    <a:pt x="-1179" y="7746"/>
                    <a:pt x="741" y="12206"/>
                  </a:cubicBezTo>
                  <a:cubicBezTo>
                    <a:pt x="2662" y="16665"/>
                    <a:pt x="7783" y="18577"/>
                    <a:pt x="12264" y="16665"/>
                  </a:cubicBezTo>
                  <a:cubicBezTo>
                    <a:pt x="16105" y="14754"/>
                    <a:pt x="18025" y="9657"/>
                    <a:pt x="16745" y="5198"/>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73" name="Google Shape;1073;p12"/>
            <p:cNvSpPr/>
            <p:nvPr/>
          </p:nvSpPr>
          <p:spPr>
            <a:xfrm>
              <a:off x="4156029" y="-722137"/>
              <a:ext cx="17397" cy="17403"/>
            </a:xfrm>
            <a:custGeom>
              <a:rect b="b" l="l" r="r" t="t"/>
              <a:pathLst>
                <a:path extrusionOk="0" h="17403" w="17397">
                  <a:moveTo>
                    <a:pt x="16745" y="5198"/>
                  </a:moveTo>
                  <a:cubicBezTo>
                    <a:pt x="14825" y="738"/>
                    <a:pt x="9703" y="-1173"/>
                    <a:pt x="5223" y="738"/>
                  </a:cubicBezTo>
                  <a:cubicBezTo>
                    <a:pt x="741" y="2649"/>
                    <a:pt x="-1179" y="7746"/>
                    <a:pt x="741" y="12206"/>
                  </a:cubicBezTo>
                  <a:cubicBezTo>
                    <a:pt x="2662" y="16665"/>
                    <a:pt x="7783" y="18577"/>
                    <a:pt x="12264" y="16665"/>
                  </a:cubicBezTo>
                  <a:cubicBezTo>
                    <a:pt x="16105" y="14754"/>
                    <a:pt x="18665" y="9657"/>
                    <a:pt x="16745" y="5198"/>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74" name="Google Shape;1074;p12"/>
            <p:cNvSpPr/>
            <p:nvPr/>
          </p:nvSpPr>
          <p:spPr>
            <a:xfrm>
              <a:off x="4068970" y="-755903"/>
              <a:ext cx="17486" cy="17403"/>
            </a:xfrm>
            <a:custGeom>
              <a:rect b="b" l="l" r="r" t="t"/>
              <a:pathLst>
                <a:path extrusionOk="0" h="17403" w="17486">
                  <a:moveTo>
                    <a:pt x="16745" y="5198"/>
                  </a:moveTo>
                  <a:cubicBezTo>
                    <a:pt x="14825" y="738"/>
                    <a:pt x="9703" y="-1173"/>
                    <a:pt x="5223" y="738"/>
                  </a:cubicBezTo>
                  <a:cubicBezTo>
                    <a:pt x="741" y="2649"/>
                    <a:pt x="-1179" y="7746"/>
                    <a:pt x="741" y="12206"/>
                  </a:cubicBezTo>
                  <a:cubicBezTo>
                    <a:pt x="2662" y="16665"/>
                    <a:pt x="7783" y="18577"/>
                    <a:pt x="12264" y="16665"/>
                  </a:cubicBezTo>
                  <a:cubicBezTo>
                    <a:pt x="16745" y="14754"/>
                    <a:pt x="18665" y="9657"/>
                    <a:pt x="16745" y="5198"/>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75" name="Google Shape;1075;p12"/>
            <p:cNvSpPr/>
            <p:nvPr/>
          </p:nvSpPr>
          <p:spPr>
            <a:xfrm>
              <a:off x="4006237" y="-654605"/>
              <a:ext cx="17486" cy="17403"/>
            </a:xfrm>
            <a:custGeom>
              <a:rect b="b" l="l" r="r" t="t"/>
              <a:pathLst>
                <a:path extrusionOk="0" h="17403" w="17486">
                  <a:moveTo>
                    <a:pt x="16745" y="5198"/>
                  </a:moveTo>
                  <a:cubicBezTo>
                    <a:pt x="14825" y="738"/>
                    <a:pt x="9703" y="-1173"/>
                    <a:pt x="5222" y="738"/>
                  </a:cubicBezTo>
                  <a:cubicBezTo>
                    <a:pt x="742" y="2649"/>
                    <a:pt x="-1179" y="7746"/>
                    <a:pt x="742" y="12206"/>
                  </a:cubicBezTo>
                  <a:cubicBezTo>
                    <a:pt x="2662" y="16665"/>
                    <a:pt x="7783" y="18577"/>
                    <a:pt x="12264" y="16665"/>
                  </a:cubicBezTo>
                  <a:cubicBezTo>
                    <a:pt x="16745" y="14754"/>
                    <a:pt x="18665" y="9657"/>
                    <a:pt x="16745" y="5198"/>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76" name="Google Shape;1076;p12"/>
            <p:cNvSpPr/>
            <p:nvPr/>
          </p:nvSpPr>
          <p:spPr>
            <a:xfrm>
              <a:off x="4122102" y="-728508"/>
              <a:ext cx="17398" cy="17403"/>
            </a:xfrm>
            <a:custGeom>
              <a:rect b="b" l="l" r="r" t="t"/>
              <a:pathLst>
                <a:path extrusionOk="0" h="17403" w="17398">
                  <a:moveTo>
                    <a:pt x="16745" y="5198"/>
                  </a:moveTo>
                  <a:cubicBezTo>
                    <a:pt x="14825" y="738"/>
                    <a:pt x="9704" y="-1173"/>
                    <a:pt x="5222" y="738"/>
                  </a:cubicBezTo>
                  <a:cubicBezTo>
                    <a:pt x="742" y="2649"/>
                    <a:pt x="-1179" y="7746"/>
                    <a:pt x="742" y="12206"/>
                  </a:cubicBezTo>
                  <a:cubicBezTo>
                    <a:pt x="2662" y="16665"/>
                    <a:pt x="7783" y="18577"/>
                    <a:pt x="12264" y="16665"/>
                  </a:cubicBezTo>
                  <a:cubicBezTo>
                    <a:pt x="16105" y="14754"/>
                    <a:pt x="18665" y="9657"/>
                    <a:pt x="16745" y="5198"/>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77" name="Google Shape;1077;p12"/>
            <p:cNvSpPr/>
            <p:nvPr/>
          </p:nvSpPr>
          <p:spPr>
            <a:xfrm>
              <a:off x="3762945" y="-670834"/>
              <a:ext cx="36893" cy="25498"/>
            </a:xfrm>
            <a:custGeom>
              <a:rect b="b" l="l" r="r" t="t"/>
              <a:pathLst>
                <a:path extrusionOk="0" h="25498" w="36893">
                  <a:moveTo>
                    <a:pt x="2061" y="11870"/>
                  </a:moveTo>
                  <a:cubicBezTo>
                    <a:pt x="2061" y="11870"/>
                    <a:pt x="2701" y="12507"/>
                    <a:pt x="2701" y="12507"/>
                  </a:cubicBezTo>
                  <a:cubicBezTo>
                    <a:pt x="2701" y="14418"/>
                    <a:pt x="3341" y="16329"/>
                    <a:pt x="3981" y="18878"/>
                  </a:cubicBezTo>
                  <a:cubicBezTo>
                    <a:pt x="4622" y="21426"/>
                    <a:pt x="9102" y="23337"/>
                    <a:pt x="11663" y="23974"/>
                  </a:cubicBezTo>
                  <a:cubicBezTo>
                    <a:pt x="15504" y="25249"/>
                    <a:pt x="19985" y="25886"/>
                    <a:pt x="24466" y="25249"/>
                  </a:cubicBezTo>
                  <a:cubicBezTo>
                    <a:pt x="29587" y="24612"/>
                    <a:pt x="38549" y="22700"/>
                    <a:pt x="36628" y="15692"/>
                  </a:cubicBezTo>
                  <a:cubicBezTo>
                    <a:pt x="36628" y="16966"/>
                    <a:pt x="36628" y="16966"/>
                    <a:pt x="36628" y="15692"/>
                  </a:cubicBezTo>
                  <a:cubicBezTo>
                    <a:pt x="36628" y="15055"/>
                    <a:pt x="36628" y="13781"/>
                    <a:pt x="36628" y="13144"/>
                  </a:cubicBezTo>
                  <a:cubicBezTo>
                    <a:pt x="36628" y="11233"/>
                    <a:pt x="35988" y="9321"/>
                    <a:pt x="35348" y="7410"/>
                  </a:cubicBezTo>
                  <a:cubicBezTo>
                    <a:pt x="30867" y="-872"/>
                    <a:pt x="16144" y="-872"/>
                    <a:pt x="8462" y="1039"/>
                  </a:cubicBezTo>
                  <a:cubicBezTo>
                    <a:pt x="3981" y="2313"/>
                    <a:pt x="-3700" y="6773"/>
                    <a:pt x="2061" y="1187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78" name="Google Shape;1078;p12"/>
            <p:cNvSpPr/>
            <p:nvPr/>
          </p:nvSpPr>
          <p:spPr>
            <a:xfrm>
              <a:off x="4087814" y="-709416"/>
              <a:ext cx="28247" cy="35919"/>
            </a:xfrm>
            <a:custGeom>
              <a:rect b="b" l="l" r="r" t="t"/>
              <a:pathLst>
                <a:path extrusionOk="0" h="35919" w="28247">
                  <a:moveTo>
                    <a:pt x="1742" y="24968"/>
                  </a:moveTo>
                  <a:cubicBezTo>
                    <a:pt x="11344" y="47903"/>
                    <a:pt x="34389" y="30702"/>
                    <a:pt x="26707" y="10952"/>
                  </a:cubicBezTo>
                  <a:cubicBezTo>
                    <a:pt x="17105" y="-11983"/>
                    <a:pt x="-6580" y="5218"/>
                    <a:pt x="1742" y="24968"/>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79" name="Google Shape;1079;p12"/>
            <p:cNvSpPr/>
            <p:nvPr/>
          </p:nvSpPr>
          <p:spPr>
            <a:xfrm>
              <a:off x="4050773" y="-732633"/>
              <a:ext cx="27399" cy="17253"/>
            </a:xfrm>
            <a:custGeom>
              <a:rect b="b" l="l" r="r" t="t"/>
              <a:pathLst>
                <a:path extrusionOk="0" h="17253" w="27399">
                  <a:moveTo>
                    <a:pt x="1655" y="13782"/>
                  </a:moveTo>
                  <a:cubicBezTo>
                    <a:pt x="3575" y="15693"/>
                    <a:pt x="6136" y="16331"/>
                    <a:pt x="8696" y="16968"/>
                  </a:cubicBezTo>
                  <a:cubicBezTo>
                    <a:pt x="14458" y="18242"/>
                    <a:pt x="22139" y="15056"/>
                    <a:pt x="25340" y="11234"/>
                  </a:cubicBezTo>
                  <a:cubicBezTo>
                    <a:pt x="29181" y="7411"/>
                    <a:pt x="27260" y="3589"/>
                    <a:pt x="22780" y="1677"/>
                  </a:cubicBezTo>
                  <a:cubicBezTo>
                    <a:pt x="15098" y="-4056"/>
                    <a:pt x="-6027" y="6137"/>
                    <a:pt x="1655" y="13782"/>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80" name="Google Shape;1080;p12"/>
            <p:cNvSpPr/>
            <p:nvPr/>
          </p:nvSpPr>
          <p:spPr>
            <a:xfrm>
              <a:off x="3984492" y="-770783"/>
              <a:ext cx="25128" cy="19131"/>
            </a:xfrm>
            <a:custGeom>
              <a:rect b="b" l="l" r="r" t="t"/>
              <a:pathLst>
                <a:path extrusionOk="0" h="19131" w="25128">
                  <a:moveTo>
                    <a:pt x="722" y="9884"/>
                  </a:moveTo>
                  <a:lnTo>
                    <a:pt x="2002" y="13070"/>
                  </a:lnTo>
                  <a:cubicBezTo>
                    <a:pt x="5843" y="21989"/>
                    <a:pt x="29528" y="21352"/>
                    <a:pt x="24407" y="9247"/>
                  </a:cubicBezTo>
                  <a:lnTo>
                    <a:pt x="23126" y="6062"/>
                  </a:lnTo>
                  <a:cubicBezTo>
                    <a:pt x="19286" y="-2858"/>
                    <a:pt x="-4400" y="-2220"/>
                    <a:pt x="722" y="9884"/>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81" name="Google Shape;1081;p12"/>
            <p:cNvSpPr/>
            <p:nvPr/>
          </p:nvSpPr>
          <p:spPr>
            <a:xfrm>
              <a:off x="3879364" y="-772785"/>
              <a:ext cx="22245" cy="25161"/>
            </a:xfrm>
            <a:custGeom>
              <a:rect b="b" l="l" r="r" t="t"/>
              <a:pathLst>
                <a:path extrusionOk="0" h="25161" w="22245">
                  <a:moveTo>
                    <a:pt x="866" y="15072"/>
                  </a:moveTo>
                  <a:cubicBezTo>
                    <a:pt x="2787" y="20168"/>
                    <a:pt x="6628" y="25902"/>
                    <a:pt x="13029" y="24628"/>
                  </a:cubicBezTo>
                  <a:cubicBezTo>
                    <a:pt x="11109" y="25265"/>
                    <a:pt x="14309" y="25265"/>
                    <a:pt x="13029" y="24628"/>
                  </a:cubicBezTo>
                  <a:cubicBezTo>
                    <a:pt x="26472" y="29088"/>
                    <a:pt x="23911" y="4241"/>
                    <a:pt x="13669" y="1056"/>
                  </a:cubicBezTo>
                  <a:cubicBezTo>
                    <a:pt x="10469" y="-219"/>
                    <a:pt x="7908" y="-219"/>
                    <a:pt x="4707" y="418"/>
                  </a:cubicBezTo>
                  <a:cubicBezTo>
                    <a:pt x="-1054" y="1693"/>
                    <a:pt x="-414" y="10612"/>
                    <a:pt x="866" y="15072"/>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82" name="Google Shape;1082;p12"/>
            <p:cNvSpPr/>
            <p:nvPr/>
          </p:nvSpPr>
          <p:spPr>
            <a:xfrm>
              <a:off x="4174847" y="-803113"/>
              <a:ext cx="15698" cy="23904"/>
            </a:xfrm>
            <a:custGeom>
              <a:rect b="b" l="l" r="r" t="t"/>
              <a:pathLst>
                <a:path extrusionOk="0" h="23904" w="15698">
                  <a:moveTo>
                    <a:pt x="487" y="20553"/>
                  </a:moveTo>
                  <a:cubicBezTo>
                    <a:pt x="4968" y="32021"/>
                    <a:pt x="18411" y="10997"/>
                    <a:pt x="15211" y="3352"/>
                  </a:cubicBezTo>
                  <a:cubicBezTo>
                    <a:pt x="10730" y="-8116"/>
                    <a:pt x="-2713" y="12908"/>
                    <a:pt x="487" y="20553"/>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83" name="Google Shape;1083;p12"/>
            <p:cNvSpPr/>
            <p:nvPr/>
          </p:nvSpPr>
          <p:spPr>
            <a:xfrm>
              <a:off x="4828102" y="-936170"/>
              <a:ext cx="34274" cy="22441"/>
            </a:xfrm>
            <a:custGeom>
              <a:rect b="b" l="l" r="r" t="t"/>
              <a:pathLst>
                <a:path extrusionOk="0" h="22441" w="34274">
                  <a:moveTo>
                    <a:pt x="814" y="14725"/>
                  </a:moveTo>
                  <a:cubicBezTo>
                    <a:pt x="6575" y="28104"/>
                    <a:pt x="39862" y="23007"/>
                    <a:pt x="33461" y="7717"/>
                  </a:cubicBezTo>
                  <a:cubicBezTo>
                    <a:pt x="27700" y="-5662"/>
                    <a:pt x="-5588" y="-565"/>
                    <a:pt x="814" y="14725"/>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84" name="Google Shape;1084;p12"/>
            <p:cNvSpPr/>
            <p:nvPr/>
          </p:nvSpPr>
          <p:spPr>
            <a:xfrm>
              <a:off x="4386432" y="-740782"/>
              <a:ext cx="28504" cy="42725"/>
            </a:xfrm>
            <a:custGeom>
              <a:rect b="b" l="l" r="r" t="t"/>
              <a:pathLst>
                <a:path extrusionOk="0" h="42725" w="28504">
                  <a:moveTo>
                    <a:pt x="2069" y="30214"/>
                  </a:moveTo>
                  <a:cubicBezTo>
                    <a:pt x="13591" y="57609"/>
                    <a:pt x="35356" y="34674"/>
                    <a:pt x="26394" y="12376"/>
                  </a:cubicBezTo>
                  <a:cubicBezTo>
                    <a:pt x="15511" y="-15019"/>
                    <a:pt x="-6894" y="8553"/>
                    <a:pt x="2069" y="30214"/>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85" name="Google Shape;1085;p12"/>
            <p:cNvSpPr/>
            <p:nvPr/>
          </p:nvSpPr>
          <p:spPr>
            <a:xfrm>
              <a:off x="4696932" y="-869586"/>
              <a:ext cx="13033" cy="18602"/>
            </a:xfrm>
            <a:custGeom>
              <a:rect b="b" l="l" r="r" t="t"/>
              <a:pathLst>
                <a:path extrusionOk="0" h="18602" w="13033">
                  <a:moveTo>
                    <a:pt x="1396" y="11213"/>
                  </a:moveTo>
                  <a:cubicBezTo>
                    <a:pt x="6517" y="23317"/>
                    <a:pt x="16759" y="19495"/>
                    <a:pt x="11638" y="7390"/>
                  </a:cubicBezTo>
                  <a:cubicBezTo>
                    <a:pt x="6517" y="-4715"/>
                    <a:pt x="-3725" y="-892"/>
                    <a:pt x="1396" y="11213"/>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86" name="Google Shape;1086;p12"/>
            <p:cNvSpPr/>
            <p:nvPr/>
          </p:nvSpPr>
          <p:spPr>
            <a:xfrm>
              <a:off x="4098571" y="-783291"/>
              <a:ext cx="19738" cy="27159"/>
            </a:xfrm>
            <a:custGeom>
              <a:rect b="b" l="l" r="r" t="t"/>
              <a:pathLst>
                <a:path extrusionOk="0" h="27159" w="19738">
                  <a:moveTo>
                    <a:pt x="1227" y="19207"/>
                  </a:moveTo>
                  <a:cubicBezTo>
                    <a:pt x="8269" y="36409"/>
                    <a:pt x="24272" y="22393"/>
                    <a:pt x="18511" y="8377"/>
                  </a:cubicBezTo>
                  <a:cubicBezTo>
                    <a:pt x="11470" y="-9462"/>
                    <a:pt x="-4534" y="4554"/>
                    <a:pt x="1227" y="19207"/>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87" name="Google Shape;1087;p12"/>
            <p:cNvSpPr/>
            <p:nvPr/>
          </p:nvSpPr>
          <p:spPr>
            <a:xfrm>
              <a:off x="4659153" y="-887062"/>
              <a:ext cx="15615" cy="29344"/>
            </a:xfrm>
            <a:custGeom>
              <a:rect b="b" l="l" r="r" t="t"/>
              <a:pathLst>
                <a:path extrusionOk="0" h="29344" w="15615">
                  <a:moveTo>
                    <a:pt x="766" y="24228"/>
                  </a:moveTo>
                  <a:cubicBezTo>
                    <a:pt x="7168" y="40156"/>
                    <a:pt x="18690" y="14672"/>
                    <a:pt x="14849" y="5116"/>
                  </a:cubicBezTo>
                  <a:cubicBezTo>
                    <a:pt x="8448" y="-10812"/>
                    <a:pt x="-3075" y="14672"/>
                    <a:pt x="766" y="24228"/>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88" name="Google Shape;1088;p12"/>
            <p:cNvSpPr/>
            <p:nvPr/>
          </p:nvSpPr>
          <p:spPr>
            <a:xfrm>
              <a:off x="4053188" y="-800429"/>
              <a:ext cx="19604" cy="18630"/>
            </a:xfrm>
            <a:custGeom>
              <a:rect b="b" l="l" r="r" t="t"/>
              <a:pathLst>
                <a:path extrusionOk="0" h="18630" w="19604">
                  <a:moveTo>
                    <a:pt x="520" y="15321"/>
                  </a:moveTo>
                  <a:cubicBezTo>
                    <a:pt x="4361" y="24240"/>
                    <a:pt x="22925" y="13410"/>
                    <a:pt x="19084" y="3216"/>
                  </a:cubicBezTo>
                  <a:cubicBezTo>
                    <a:pt x="15243" y="-5703"/>
                    <a:pt x="-3321" y="5764"/>
                    <a:pt x="520" y="15321"/>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89" name="Google Shape;1089;p12"/>
            <p:cNvSpPr/>
            <p:nvPr/>
          </p:nvSpPr>
          <p:spPr>
            <a:xfrm>
              <a:off x="3975494" y="-804384"/>
              <a:ext cx="45675" cy="25333"/>
            </a:xfrm>
            <a:custGeom>
              <a:rect b="b" l="l" r="r" t="t"/>
              <a:pathLst>
                <a:path extrusionOk="0" h="25333" w="45675">
                  <a:moveTo>
                    <a:pt x="758" y="12906"/>
                  </a:moveTo>
                  <a:cubicBezTo>
                    <a:pt x="7159" y="28833"/>
                    <a:pt x="51969" y="30107"/>
                    <a:pt x="44927" y="12906"/>
                  </a:cubicBezTo>
                  <a:cubicBezTo>
                    <a:pt x="37886" y="-3659"/>
                    <a:pt x="-6284" y="-4933"/>
                    <a:pt x="758" y="12906"/>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90" name="Google Shape;1090;p12"/>
            <p:cNvSpPr/>
            <p:nvPr/>
          </p:nvSpPr>
          <p:spPr>
            <a:xfrm>
              <a:off x="4799368" y="-905619"/>
              <a:ext cx="17486" cy="17403"/>
            </a:xfrm>
            <a:custGeom>
              <a:rect b="b" l="l" r="r" t="t"/>
              <a:pathLst>
                <a:path extrusionOk="0" h="17403" w="17486">
                  <a:moveTo>
                    <a:pt x="16745" y="5198"/>
                  </a:moveTo>
                  <a:cubicBezTo>
                    <a:pt x="14825" y="738"/>
                    <a:pt x="9703" y="-1173"/>
                    <a:pt x="5223" y="738"/>
                  </a:cubicBezTo>
                  <a:cubicBezTo>
                    <a:pt x="741" y="2649"/>
                    <a:pt x="-1179" y="7746"/>
                    <a:pt x="741" y="12206"/>
                  </a:cubicBezTo>
                  <a:cubicBezTo>
                    <a:pt x="2662" y="16665"/>
                    <a:pt x="7783" y="18577"/>
                    <a:pt x="12264" y="16665"/>
                  </a:cubicBezTo>
                  <a:cubicBezTo>
                    <a:pt x="16745" y="14117"/>
                    <a:pt x="18665" y="9657"/>
                    <a:pt x="16745" y="5198"/>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91" name="Google Shape;1091;p12"/>
            <p:cNvSpPr/>
            <p:nvPr/>
          </p:nvSpPr>
          <p:spPr>
            <a:xfrm>
              <a:off x="4550172" y="-820136"/>
              <a:ext cx="43457" cy="29518"/>
            </a:xfrm>
            <a:custGeom>
              <a:rect b="b" l="l" r="r" t="t"/>
              <a:pathLst>
                <a:path extrusionOk="0" h="29518" w="43457">
                  <a:moveTo>
                    <a:pt x="3485" y="6359"/>
                  </a:moveTo>
                  <a:cubicBezTo>
                    <a:pt x="-11878" y="24835"/>
                    <a:pt x="27810" y="37577"/>
                    <a:pt x="39973" y="23561"/>
                  </a:cubicBezTo>
                  <a:cubicBezTo>
                    <a:pt x="55336" y="4448"/>
                    <a:pt x="15648" y="-8294"/>
                    <a:pt x="3485" y="6359"/>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92" name="Google Shape;1092;p12"/>
            <p:cNvSpPr/>
            <p:nvPr/>
          </p:nvSpPr>
          <p:spPr>
            <a:xfrm>
              <a:off x="3544158" y="-821422"/>
              <a:ext cx="17923" cy="17838"/>
            </a:xfrm>
            <a:custGeom>
              <a:rect b="b" l="l" r="r" t="t"/>
              <a:pathLst>
                <a:path extrusionOk="0" h="17838" w="17923">
                  <a:moveTo>
                    <a:pt x="8962" y="17839"/>
                  </a:moveTo>
                  <a:cubicBezTo>
                    <a:pt x="13443" y="17839"/>
                    <a:pt x="17924" y="14016"/>
                    <a:pt x="17924" y="8919"/>
                  </a:cubicBezTo>
                  <a:cubicBezTo>
                    <a:pt x="17924" y="4460"/>
                    <a:pt x="14083" y="0"/>
                    <a:pt x="8962" y="0"/>
                  </a:cubicBezTo>
                  <a:cubicBezTo>
                    <a:pt x="4481" y="0"/>
                    <a:pt x="0" y="3823"/>
                    <a:pt x="0" y="8919"/>
                  </a:cubicBezTo>
                  <a:cubicBezTo>
                    <a:pt x="640" y="14016"/>
                    <a:pt x="4481" y="17839"/>
                    <a:pt x="8962" y="17839"/>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93" name="Google Shape;1093;p12"/>
            <p:cNvSpPr/>
            <p:nvPr/>
          </p:nvSpPr>
          <p:spPr>
            <a:xfrm>
              <a:off x="3458379" y="-796008"/>
              <a:ext cx="17283" cy="17270"/>
            </a:xfrm>
            <a:custGeom>
              <a:rect b="b" l="l" r="r" t="t"/>
              <a:pathLst>
                <a:path extrusionOk="0" h="17270" w="17283">
                  <a:moveTo>
                    <a:pt x="0" y="8352"/>
                  </a:moveTo>
                  <a:cubicBezTo>
                    <a:pt x="0" y="12811"/>
                    <a:pt x="3841" y="17271"/>
                    <a:pt x="8322" y="17271"/>
                  </a:cubicBezTo>
                  <a:cubicBezTo>
                    <a:pt x="12803" y="17271"/>
                    <a:pt x="17284" y="13448"/>
                    <a:pt x="17284" y="8989"/>
                  </a:cubicBezTo>
                  <a:cubicBezTo>
                    <a:pt x="17284" y="4529"/>
                    <a:pt x="13443" y="69"/>
                    <a:pt x="8962" y="69"/>
                  </a:cubicBezTo>
                  <a:cubicBezTo>
                    <a:pt x="3841" y="-568"/>
                    <a:pt x="0" y="3255"/>
                    <a:pt x="0" y="8352"/>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94" name="Google Shape;1094;p12"/>
            <p:cNvSpPr/>
            <p:nvPr/>
          </p:nvSpPr>
          <p:spPr>
            <a:xfrm>
              <a:off x="3370040" y="-705472"/>
              <a:ext cx="17283" cy="17201"/>
            </a:xfrm>
            <a:custGeom>
              <a:rect b="b" l="l" r="r" t="t"/>
              <a:pathLst>
                <a:path extrusionOk="0" h="17201" w="17283">
                  <a:moveTo>
                    <a:pt x="0" y="8282"/>
                  </a:moveTo>
                  <a:cubicBezTo>
                    <a:pt x="0" y="12742"/>
                    <a:pt x="3841" y="17201"/>
                    <a:pt x="8322" y="17201"/>
                  </a:cubicBezTo>
                  <a:cubicBezTo>
                    <a:pt x="12803" y="17201"/>
                    <a:pt x="17284" y="13379"/>
                    <a:pt x="17284" y="8919"/>
                  </a:cubicBezTo>
                  <a:cubicBezTo>
                    <a:pt x="17284" y="3823"/>
                    <a:pt x="13443" y="0"/>
                    <a:pt x="8962" y="0"/>
                  </a:cubicBezTo>
                  <a:cubicBezTo>
                    <a:pt x="3841" y="0"/>
                    <a:pt x="0" y="3823"/>
                    <a:pt x="0" y="8282"/>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95" name="Google Shape;1095;p12"/>
            <p:cNvSpPr/>
            <p:nvPr/>
          </p:nvSpPr>
          <p:spPr>
            <a:xfrm>
              <a:off x="3297064" y="-852003"/>
              <a:ext cx="17283" cy="17201"/>
            </a:xfrm>
            <a:custGeom>
              <a:rect b="b" l="l" r="r" t="t"/>
              <a:pathLst>
                <a:path extrusionOk="0" h="17201" w="17283">
                  <a:moveTo>
                    <a:pt x="0" y="8282"/>
                  </a:moveTo>
                  <a:cubicBezTo>
                    <a:pt x="0" y="12742"/>
                    <a:pt x="3841" y="17201"/>
                    <a:pt x="8322" y="17201"/>
                  </a:cubicBezTo>
                  <a:cubicBezTo>
                    <a:pt x="12803" y="17201"/>
                    <a:pt x="17284" y="13379"/>
                    <a:pt x="17284" y="8919"/>
                  </a:cubicBezTo>
                  <a:cubicBezTo>
                    <a:pt x="17284" y="4460"/>
                    <a:pt x="13443" y="0"/>
                    <a:pt x="8962" y="0"/>
                  </a:cubicBezTo>
                  <a:cubicBezTo>
                    <a:pt x="3841" y="0"/>
                    <a:pt x="0" y="3823"/>
                    <a:pt x="0" y="8282"/>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96" name="Google Shape;1096;p12"/>
            <p:cNvSpPr/>
            <p:nvPr/>
          </p:nvSpPr>
          <p:spPr>
            <a:xfrm>
              <a:off x="3363639" y="-787019"/>
              <a:ext cx="17283" cy="17201"/>
            </a:xfrm>
            <a:custGeom>
              <a:rect b="b" l="l" r="r" t="t"/>
              <a:pathLst>
                <a:path extrusionOk="0" h="17201" w="17283">
                  <a:moveTo>
                    <a:pt x="0" y="8282"/>
                  </a:moveTo>
                  <a:cubicBezTo>
                    <a:pt x="0" y="12742"/>
                    <a:pt x="3841" y="17201"/>
                    <a:pt x="8322" y="17201"/>
                  </a:cubicBezTo>
                  <a:cubicBezTo>
                    <a:pt x="12803" y="17201"/>
                    <a:pt x="17284" y="13379"/>
                    <a:pt x="17284" y="8919"/>
                  </a:cubicBezTo>
                  <a:cubicBezTo>
                    <a:pt x="17284" y="4460"/>
                    <a:pt x="13443" y="0"/>
                    <a:pt x="8962" y="0"/>
                  </a:cubicBezTo>
                  <a:cubicBezTo>
                    <a:pt x="3841" y="0"/>
                    <a:pt x="0" y="3823"/>
                    <a:pt x="0" y="8282"/>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97" name="Google Shape;1097;p12"/>
            <p:cNvSpPr/>
            <p:nvPr/>
          </p:nvSpPr>
          <p:spPr>
            <a:xfrm>
              <a:off x="3325870" y="-832890"/>
              <a:ext cx="17283" cy="17201"/>
            </a:xfrm>
            <a:custGeom>
              <a:rect b="b" l="l" r="r" t="t"/>
              <a:pathLst>
                <a:path extrusionOk="0" h="17201" w="17283">
                  <a:moveTo>
                    <a:pt x="0" y="8282"/>
                  </a:moveTo>
                  <a:cubicBezTo>
                    <a:pt x="0" y="12742"/>
                    <a:pt x="3841" y="17201"/>
                    <a:pt x="8322" y="17201"/>
                  </a:cubicBezTo>
                  <a:cubicBezTo>
                    <a:pt x="12803" y="17201"/>
                    <a:pt x="17284" y="13379"/>
                    <a:pt x="17284" y="8919"/>
                  </a:cubicBezTo>
                  <a:cubicBezTo>
                    <a:pt x="17284" y="4460"/>
                    <a:pt x="13443" y="0"/>
                    <a:pt x="8962" y="0"/>
                  </a:cubicBezTo>
                  <a:cubicBezTo>
                    <a:pt x="3841" y="0"/>
                    <a:pt x="0" y="3185"/>
                    <a:pt x="0" y="8282"/>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98" name="Google Shape;1098;p12"/>
            <p:cNvSpPr/>
            <p:nvPr/>
          </p:nvSpPr>
          <p:spPr>
            <a:xfrm>
              <a:off x="3238171" y="-833440"/>
              <a:ext cx="33321" cy="30043"/>
            </a:xfrm>
            <a:custGeom>
              <a:rect b="b" l="l" r="r" t="t"/>
              <a:pathLst>
                <a:path extrusionOk="0" h="30043" w="33321">
                  <a:moveTo>
                    <a:pt x="32647" y="22211"/>
                  </a:moveTo>
                  <a:cubicBezTo>
                    <a:pt x="32647" y="21574"/>
                    <a:pt x="32007" y="21574"/>
                    <a:pt x="32007" y="20937"/>
                  </a:cubicBezTo>
                  <a:cubicBezTo>
                    <a:pt x="32647" y="19026"/>
                    <a:pt x="33287" y="17115"/>
                    <a:pt x="33287" y="15203"/>
                  </a:cubicBezTo>
                  <a:cubicBezTo>
                    <a:pt x="33287" y="12655"/>
                    <a:pt x="30087" y="8833"/>
                    <a:pt x="28166" y="7558"/>
                  </a:cubicBezTo>
                  <a:cubicBezTo>
                    <a:pt x="24965" y="5010"/>
                    <a:pt x="21125" y="2462"/>
                    <a:pt x="16644" y="1187"/>
                  </a:cubicBezTo>
                  <a:cubicBezTo>
                    <a:pt x="11523" y="-87"/>
                    <a:pt x="2561" y="-1998"/>
                    <a:pt x="1920" y="5647"/>
                  </a:cubicBezTo>
                  <a:cubicBezTo>
                    <a:pt x="1920" y="4373"/>
                    <a:pt x="1920" y="4373"/>
                    <a:pt x="1920" y="5647"/>
                  </a:cubicBezTo>
                  <a:cubicBezTo>
                    <a:pt x="1920" y="6284"/>
                    <a:pt x="1280" y="7558"/>
                    <a:pt x="1280" y="8195"/>
                  </a:cubicBezTo>
                  <a:cubicBezTo>
                    <a:pt x="640" y="10107"/>
                    <a:pt x="0" y="12018"/>
                    <a:pt x="0" y="13929"/>
                  </a:cubicBezTo>
                  <a:cubicBezTo>
                    <a:pt x="640" y="22849"/>
                    <a:pt x="14083" y="29219"/>
                    <a:pt x="21765" y="29857"/>
                  </a:cubicBezTo>
                  <a:cubicBezTo>
                    <a:pt x="26886" y="30494"/>
                    <a:pt x="35848" y="29857"/>
                    <a:pt x="32647" y="22211"/>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099" name="Google Shape;1099;p12"/>
            <p:cNvSpPr/>
            <p:nvPr/>
          </p:nvSpPr>
          <p:spPr>
            <a:xfrm>
              <a:off x="3357877" y="-857202"/>
              <a:ext cx="28176" cy="35244"/>
            </a:xfrm>
            <a:custGeom>
              <a:rect b="b" l="l" r="r" t="t"/>
              <a:pathLst>
                <a:path extrusionOk="0" h="35244" w="28176">
                  <a:moveTo>
                    <a:pt x="28166" y="16030"/>
                  </a:moveTo>
                  <a:cubicBezTo>
                    <a:pt x="28806" y="-8817"/>
                    <a:pt x="0" y="-2446"/>
                    <a:pt x="0" y="19215"/>
                  </a:cubicBezTo>
                  <a:cubicBezTo>
                    <a:pt x="0" y="44062"/>
                    <a:pt x="28166" y="37691"/>
                    <a:pt x="28166" y="1603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100" name="Google Shape;1100;p12"/>
            <p:cNvSpPr/>
            <p:nvPr/>
          </p:nvSpPr>
          <p:spPr>
            <a:xfrm>
              <a:off x="3380358" y="-803448"/>
              <a:ext cx="27229" cy="16824"/>
            </a:xfrm>
            <a:custGeom>
              <a:rect b="b" l="l" r="r" t="t"/>
              <a:pathLst>
                <a:path extrusionOk="0" h="16824" w="27229">
                  <a:moveTo>
                    <a:pt x="26810" y="8784"/>
                  </a:moveTo>
                  <a:cubicBezTo>
                    <a:pt x="25530" y="6236"/>
                    <a:pt x="23610" y="4962"/>
                    <a:pt x="21689" y="3050"/>
                  </a:cubicBezTo>
                  <a:cubicBezTo>
                    <a:pt x="17208" y="-772"/>
                    <a:pt x="8887" y="-772"/>
                    <a:pt x="3765" y="1776"/>
                  </a:cubicBezTo>
                  <a:cubicBezTo>
                    <a:pt x="-1356" y="4324"/>
                    <a:pt x="-716" y="8147"/>
                    <a:pt x="2485" y="11332"/>
                  </a:cubicBezTo>
                  <a:cubicBezTo>
                    <a:pt x="6966" y="19615"/>
                    <a:pt x="30651" y="18340"/>
                    <a:pt x="26810" y="8784"/>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101" name="Google Shape;1101;p12"/>
            <p:cNvSpPr/>
            <p:nvPr/>
          </p:nvSpPr>
          <p:spPr>
            <a:xfrm>
              <a:off x="3429573" y="-745555"/>
              <a:ext cx="22404" cy="22192"/>
            </a:xfrm>
            <a:custGeom>
              <a:rect b="b" l="l" r="r" t="t"/>
              <a:pathLst>
                <a:path extrusionOk="0" h="22192" w="22404">
                  <a:moveTo>
                    <a:pt x="22405" y="15237"/>
                  </a:moveTo>
                  <a:lnTo>
                    <a:pt x="22405" y="12052"/>
                  </a:lnTo>
                  <a:cubicBezTo>
                    <a:pt x="22405" y="1858"/>
                    <a:pt x="640" y="-6424"/>
                    <a:pt x="0" y="6955"/>
                  </a:cubicBezTo>
                  <a:lnTo>
                    <a:pt x="0" y="10140"/>
                  </a:lnTo>
                  <a:cubicBezTo>
                    <a:pt x="0" y="20334"/>
                    <a:pt x="22405" y="28616"/>
                    <a:pt x="22405" y="15237"/>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102" name="Google Shape;1102;p12"/>
            <p:cNvSpPr/>
            <p:nvPr/>
          </p:nvSpPr>
          <p:spPr>
            <a:xfrm>
              <a:off x="3528874" y="-706865"/>
              <a:ext cx="20522" cy="27549"/>
            </a:xfrm>
            <a:custGeom>
              <a:rect b="b" l="l" r="r" t="t"/>
              <a:pathLst>
                <a:path extrusionOk="0" h="27549" w="20522">
                  <a:moveTo>
                    <a:pt x="20404" y="15409"/>
                  </a:moveTo>
                  <a:cubicBezTo>
                    <a:pt x="21045" y="10313"/>
                    <a:pt x="19124" y="3305"/>
                    <a:pt x="13363" y="2031"/>
                  </a:cubicBezTo>
                  <a:cubicBezTo>
                    <a:pt x="15283" y="2031"/>
                    <a:pt x="12083" y="1394"/>
                    <a:pt x="13363" y="2031"/>
                  </a:cubicBezTo>
                  <a:cubicBezTo>
                    <a:pt x="3121" y="-6889"/>
                    <a:pt x="-4561" y="16047"/>
                    <a:pt x="3121" y="23055"/>
                  </a:cubicBezTo>
                  <a:cubicBezTo>
                    <a:pt x="5681" y="24966"/>
                    <a:pt x="8242" y="26877"/>
                    <a:pt x="11442" y="27514"/>
                  </a:cubicBezTo>
                  <a:cubicBezTo>
                    <a:pt x="17204" y="28151"/>
                    <a:pt x="20404" y="19869"/>
                    <a:pt x="20404" y="15409"/>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103" name="Google Shape;1103;p12"/>
            <p:cNvSpPr/>
            <p:nvPr/>
          </p:nvSpPr>
          <p:spPr>
            <a:xfrm>
              <a:off x="3281701" y="-761800"/>
              <a:ext cx="20484" cy="19750"/>
            </a:xfrm>
            <a:custGeom>
              <a:rect b="b" l="l" r="r" t="t"/>
              <a:pathLst>
                <a:path extrusionOk="0" h="19750" w="20484">
                  <a:moveTo>
                    <a:pt x="20484" y="4724"/>
                  </a:moveTo>
                  <a:cubicBezTo>
                    <a:pt x="20484" y="-7381"/>
                    <a:pt x="0" y="6635"/>
                    <a:pt x="0" y="14917"/>
                  </a:cubicBezTo>
                  <a:cubicBezTo>
                    <a:pt x="0" y="27022"/>
                    <a:pt x="20484" y="13643"/>
                    <a:pt x="20484" y="4724"/>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104" name="Google Shape;1104;p12"/>
            <p:cNvSpPr/>
            <p:nvPr/>
          </p:nvSpPr>
          <p:spPr>
            <a:xfrm>
              <a:off x="3629281" y="-651142"/>
              <a:ext cx="28196" cy="30752"/>
            </a:xfrm>
            <a:custGeom>
              <a:rect b="b" l="l" r="r" t="t"/>
              <a:pathLst>
                <a:path extrusionOk="0" h="30752" w="28196">
                  <a:moveTo>
                    <a:pt x="6416" y="30403"/>
                  </a:moveTo>
                  <a:cubicBezTo>
                    <a:pt x="20499" y="34226"/>
                    <a:pt x="37783" y="5557"/>
                    <a:pt x="21780" y="460"/>
                  </a:cubicBezTo>
                  <a:cubicBezTo>
                    <a:pt x="7697" y="-4000"/>
                    <a:pt x="-9587" y="25307"/>
                    <a:pt x="6416" y="30403"/>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105" name="Google Shape;1105;p12"/>
            <p:cNvSpPr/>
            <p:nvPr/>
          </p:nvSpPr>
          <p:spPr>
            <a:xfrm>
              <a:off x="3189521" y="-795602"/>
              <a:ext cx="29456" cy="41374"/>
            </a:xfrm>
            <a:custGeom>
              <a:rect b="b" l="l" r="r" t="t"/>
              <a:pathLst>
                <a:path extrusionOk="0" h="41374" w="29456">
                  <a:moveTo>
                    <a:pt x="29446" y="17502"/>
                  </a:moveTo>
                  <a:cubicBezTo>
                    <a:pt x="30087" y="-12441"/>
                    <a:pt x="0" y="300"/>
                    <a:pt x="0" y="23873"/>
                  </a:cubicBezTo>
                  <a:cubicBezTo>
                    <a:pt x="0" y="53816"/>
                    <a:pt x="29446" y="41074"/>
                    <a:pt x="29446" y="17502"/>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106" name="Google Shape;1106;p12"/>
            <p:cNvSpPr/>
            <p:nvPr/>
          </p:nvSpPr>
          <p:spPr>
            <a:xfrm>
              <a:off x="3246493" y="-755489"/>
              <a:ext cx="10882" cy="19602"/>
            </a:xfrm>
            <a:custGeom>
              <a:rect b="b" l="l" r="r" t="t"/>
              <a:pathLst>
                <a:path extrusionOk="0" h="19602" w="10882">
                  <a:moveTo>
                    <a:pt x="10882" y="9881"/>
                  </a:moveTo>
                  <a:cubicBezTo>
                    <a:pt x="10882" y="-2861"/>
                    <a:pt x="0" y="-3498"/>
                    <a:pt x="0" y="9244"/>
                  </a:cubicBezTo>
                  <a:cubicBezTo>
                    <a:pt x="0" y="22623"/>
                    <a:pt x="10242" y="23260"/>
                    <a:pt x="10882" y="9881"/>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107" name="Google Shape;1107;p12"/>
            <p:cNvSpPr/>
            <p:nvPr/>
          </p:nvSpPr>
          <p:spPr>
            <a:xfrm>
              <a:off x="3226649" y="-683660"/>
              <a:ext cx="20484" cy="25820"/>
            </a:xfrm>
            <a:custGeom>
              <a:rect b="b" l="l" r="r" t="t"/>
              <a:pathLst>
                <a:path extrusionOk="0" h="25820" w="20484">
                  <a:moveTo>
                    <a:pt x="20484" y="11318"/>
                  </a:moveTo>
                  <a:cubicBezTo>
                    <a:pt x="20484" y="-7158"/>
                    <a:pt x="640" y="-787"/>
                    <a:pt x="0" y="14503"/>
                  </a:cubicBezTo>
                  <a:cubicBezTo>
                    <a:pt x="0" y="32979"/>
                    <a:pt x="20484" y="26608"/>
                    <a:pt x="20484" y="11318"/>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108" name="Google Shape;1108;p12"/>
            <p:cNvSpPr/>
            <p:nvPr/>
          </p:nvSpPr>
          <p:spPr>
            <a:xfrm>
              <a:off x="3334192" y="-698999"/>
              <a:ext cx="20484" cy="25638"/>
            </a:xfrm>
            <a:custGeom>
              <a:rect b="b" l="l" r="r" t="t"/>
              <a:pathLst>
                <a:path extrusionOk="0" h="25638" w="20484">
                  <a:moveTo>
                    <a:pt x="20484" y="6906"/>
                  </a:moveTo>
                  <a:cubicBezTo>
                    <a:pt x="20484" y="-10295"/>
                    <a:pt x="0" y="8818"/>
                    <a:pt x="0" y="19011"/>
                  </a:cubicBezTo>
                  <a:cubicBezTo>
                    <a:pt x="0" y="35576"/>
                    <a:pt x="20484" y="17100"/>
                    <a:pt x="20484" y="6906"/>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109" name="Google Shape;1109;p12"/>
            <p:cNvSpPr/>
            <p:nvPr/>
          </p:nvSpPr>
          <p:spPr>
            <a:xfrm>
              <a:off x="3357237" y="-740329"/>
              <a:ext cx="21764" cy="15735"/>
            </a:xfrm>
            <a:custGeom>
              <a:rect b="b" l="l" r="r" t="t"/>
              <a:pathLst>
                <a:path extrusionOk="0" h="15735" w="21764">
                  <a:moveTo>
                    <a:pt x="21765" y="6189"/>
                  </a:moveTo>
                  <a:cubicBezTo>
                    <a:pt x="21765" y="-4005"/>
                    <a:pt x="640" y="-819"/>
                    <a:pt x="0" y="10011"/>
                  </a:cubicBezTo>
                  <a:cubicBezTo>
                    <a:pt x="640" y="19567"/>
                    <a:pt x="21765" y="16382"/>
                    <a:pt x="21765" y="6189"/>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110" name="Google Shape;1110;p12"/>
            <p:cNvSpPr/>
            <p:nvPr/>
          </p:nvSpPr>
          <p:spPr>
            <a:xfrm>
              <a:off x="3450057" y="-672383"/>
              <a:ext cx="40328" cy="32971"/>
            </a:xfrm>
            <a:custGeom>
              <a:rect b="b" l="l" r="r" t="t"/>
              <a:pathLst>
                <a:path extrusionOk="0" h="32971" w="40328">
                  <a:moveTo>
                    <a:pt x="40329" y="24887"/>
                  </a:moveTo>
                  <a:cubicBezTo>
                    <a:pt x="40329" y="7685"/>
                    <a:pt x="0" y="-10790"/>
                    <a:pt x="0" y="7685"/>
                  </a:cubicBezTo>
                  <a:cubicBezTo>
                    <a:pt x="0" y="25524"/>
                    <a:pt x="40329" y="43999"/>
                    <a:pt x="40329" y="24887"/>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111" name="Google Shape;1111;p12"/>
            <p:cNvSpPr/>
            <p:nvPr/>
          </p:nvSpPr>
          <p:spPr>
            <a:xfrm>
              <a:off x="3195922" y="-727202"/>
              <a:ext cx="17283" cy="17270"/>
            </a:xfrm>
            <a:custGeom>
              <a:rect b="b" l="l" r="r" t="t"/>
              <a:pathLst>
                <a:path extrusionOk="0" h="17270" w="17283">
                  <a:moveTo>
                    <a:pt x="0" y="8352"/>
                  </a:moveTo>
                  <a:cubicBezTo>
                    <a:pt x="0" y="12811"/>
                    <a:pt x="3841" y="17271"/>
                    <a:pt x="8322" y="17271"/>
                  </a:cubicBezTo>
                  <a:cubicBezTo>
                    <a:pt x="12803" y="17271"/>
                    <a:pt x="17284" y="13448"/>
                    <a:pt x="17284" y="8989"/>
                  </a:cubicBezTo>
                  <a:cubicBezTo>
                    <a:pt x="17284" y="4529"/>
                    <a:pt x="13443" y="69"/>
                    <a:pt x="8962" y="69"/>
                  </a:cubicBezTo>
                  <a:cubicBezTo>
                    <a:pt x="3841" y="-568"/>
                    <a:pt x="0" y="3255"/>
                    <a:pt x="0" y="8352"/>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112" name="Google Shape;1112;p12"/>
            <p:cNvSpPr/>
            <p:nvPr/>
          </p:nvSpPr>
          <p:spPr>
            <a:xfrm>
              <a:off x="3506652" y="-775814"/>
              <a:ext cx="41639" cy="33015"/>
            </a:xfrm>
            <a:custGeom>
              <a:rect b="b" l="l" r="r" t="t"/>
              <a:pathLst>
                <a:path extrusionOk="0" h="33015" w="41639">
                  <a:moveTo>
                    <a:pt x="34305" y="31480"/>
                  </a:moveTo>
                  <a:cubicBezTo>
                    <a:pt x="56070" y="20649"/>
                    <a:pt x="24063" y="-6746"/>
                    <a:pt x="7419" y="1536"/>
                  </a:cubicBezTo>
                  <a:cubicBezTo>
                    <a:pt x="-14346" y="12367"/>
                    <a:pt x="17021" y="39762"/>
                    <a:pt x="34305" y="3148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113" name="Google Shape;1113;p12"/>
            <p:cNvSpPr/>
            <p:nvPr/>
          </p:nvSpPr>
          <p:spPr>
            <a:xfrm>
              <a:off x="3725887" y="-836782"/>
              <a:ext cx="17423" cy="17351"/>
            </a:xfrm>
            <a:custGeom>
              <a:rect b="b" l="l" r="r" t="t"/>
              <a:pathLst>
                <a:path extrusionOk="0" h="17351" w="17423">
                  <a:moveTo>
                    <a:pt x="9672" y="17271"/>
                  </a:moveTo>
                  <a:cubicBezTo>
                    <a:pt x="14153" y="16634"/>
                    <a:pt x="17994" y="12174"/>
                    <a:pt x="17354" y="7715"/>
                  </a:cubicBezTo>
                  <a:cubicBezTo>
                    <a:pt x="16714" y="3255"/>
                    <a:pt x="12233" y="-567"/>
                    <a:pt x="7752" y="70"/>
                  </a:cubicBezTo>
                  <a:cubicBezTo>
                    <a:pt x="3271" y="707"/>
                    <a:pt x="-570" y="5166"/>
                    <a:pt x="70" y="9626"/>
                  </a:cubicBezTo>
                  <a:cubicBezTo>
                    <a:pt x="710" y="14723"/>
                    <a:pt x="5191" y="17908"/>
                    <a:pt x="9672" y="17271"/>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114" name="Google Shape;1114;p12"/>
            <p:cNvSpPr/>
            <p:nvPr/>
          </p:nvSpPr>
          <p:spPr>
            <a:xfrm>
              <a:off x="3027496" y="-832960"/>
              <a:ext cx="17423" cy="17351"/>
            </a:xfrm>
            <a:custGeom>
              <a:rect b="b" l="l" r="r" t="t"/>
              <a:pathLst>
                <a:path extrusionOk="0" h="17351" w="17423">
                  <a:moveTo>
                    <a:pt x="9672" y="17271"/>
                  </a:moveTo>
                  <a:cubicBezTo>
                    <a:pt x="14153" y="16634"/>
                    <a:pt x="17994" y="12174"/>
                    <a:pt x="17354" y="7715"/>
                  </a:cubicBezTo>
                  <a:cubicBezTo>
                    <a:pt x="16714" y="3255"/>
                    <a:pt x="12233" y="-567"/>
                    <a:pt x="7752" y="70"/>
                  </a:cubicBezTo>
                  <a:cubicBezTo>
                    <a:pt x="3271" y="707"/>
                    <a:pt x="-570" y="5166"/>
                    <a:pt x="70" y="9626"/>
                  </a:cubicBezTo>
                  <a:cubicBezTo>
                    <a:pt x="710" y="14723"/>
                    <a:pt x="4551" y="17908"/>
                    <a:pt x="9672" y="17271"/>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115" name="Google Shape;1115;p12"/>
            <p:cNvSpPr/>
            <p:nvPr/>
          </p:nvSpPr>
          <p:spPr>
            <a:xfrm>
              <a:off x="3690679" y="-670501"/>
              <a:ext cx="17423" cy="17351"/>
            </a:xfrm>
            <a:custGeom>
              <a:rect b="b" l="l" r="r" t="t"/>
              <a:pathLst>
                <a:path extrusionOk="0" h="17351" w="17423">
                  <a:moveTo>
                    <a:pt x="9672" y="17271"/>
                  </a:moveTo>
                  <a:cubicBezTo>
                    <a:pt x="14153" y="16634"/>
                    <a:pt x="17994" y="12175"/>
                    <a:pt x="17354" y="7715"/>
                  </a:cubicBezTo>
                  <a:cubicBezTo>
                    <a:pt x="16714" y="3255"/>
                    <a:pt x="12233" y="-567"/>
                    <a:pt x="7752" y="70"/>
                  </a:cubicBezTo>
                  <a:cubicBezTo>
                    <a:pt x="3271" y="707"/>
                    <a:pt x="-570" y="5166"/>
                    <a:pt x="70" y="9626"/>
                  </a:cubicBezTo>
                  <a:cubicBezTo>
                    <a:pt x="710" y="14723"/>
                    <a:pt x="4551" y="17908"/>
                    <a:pt x="9672" y="17271"/>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116" name="Google Shape;1116;p12"/>
            <p:cNvSpPr/>
            <p:nvPr/>
          </p:nvSpPr>
          <p:spPr>
            <a:xfrm>
              <a:off x="2946838" y="-816395"/>
              <a:ext cx="17423" cy="17340"/>
            </a:xfrm>
            <a:custGeom>
              <a:rect b="b" l="l" r="r" t="t"/>
              <a:pathLst>
                <a:path extrusionOk="0" h="17340" w="17423">
                  <a:moveTo>
                    <a:pt x="9672" y="17271"/>
                  </a:moveTo>
                  <a:cubicBezTo>
                    <a:pt x="14153" y="16634"/>
                    <a:pt x="17994" y="12174"/>
                    <a:pt x="17354" y="7715"/>
                  </a:cubicBezTo>
                  <a:cubicBezTo>
                    <a:pt x="16714" y="3255"/>
                    <a:pt x="12233" y="-567"/>
                    <a:pt x="7752" y="70"/>
                  </a:cubicBezTo>
                  <a:cubicBezTo>
                    <a:pt x="3271" y="707"/>
                    <a:pt x="-570" y="5166"/>
                    <a:pt x="70" y="9626"/>
                  </a:cubicBezTo>
                  <a:cubicBezTo>
                    <a:pt x="710" y="14086"/>
                    <a:pt x="4551" y="17908"/>
                    <a:pt x="9672" y="17271"/>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117" name="Google Shape;1117;p12"/>
            <p:cNvSpPr/>
            <p:nvPr/>
          </p:nvSpPr>
          <p:spPr>
            <a:xfrm>
              <a:off x="3599140" y="-760968"/>
              <a:ext cx="17423" cy="17340"/>
            </a:xfrm>
            <a:custGeom>
              <a:rect b="b" l="l" r="r" t="t"/>
              <a:pathLst>
                <a:path extrusionOk="0" h="17340" w="17423">
                  <a:moveTo>
                    <a:pt x="9672" y="17271"/>
                  </a:moveTo>
                  <a:cubicBezTo>
                    <a:pt x="14153" y="16634"/>
                    <a:pt x="17994" y="12174"/>
                    <a:pt x="17354" y="7715"/>
                  </a:cubicBezTo>
                  <a:cubicBezTo>
                    <a:pt x="16714" y="3255"/>
                    <a:pt x="12233" y="-567"/>
                    <a:pt x="7752" y="70"/>
                  </a:cubicBezTo>
                  <a:cubicBezTo>
                    <a:pt x="3271" y="707"/>
                    <a:pt x="-570" y="5166"/>
                    <a:pt x="70" y="9626"/>
                  </a:cubicBezTo>
                  <a:cubicBezTo>
                    <a:pt x="710" y="14086"/>
                    <a:pt x="5191" y="17908"/>
                    <a:pt x="9672" y="17271"/>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118" name="Google Shape;1118;p12"/>
            <p:cNvSpPr/>
            <p:nvPr/>
          </p:nvSpPr>
          <p:spPr>
            <a:xfrm>
              <a:off x="3706043" y="-701082"/>
              <a:ext cx="17423" cy="17352"/>
            </a:xfrm>
            <a:custGeom>
              <a:rect b="b" l="l" r="r" t="t"/>
              <a:pathLst>
                <a:path extrusionOk="0" h="17352" w="17423">
                  <a:moveTo>
                    <a:pt x="9672" y="17271"/>
                  </a:moveTo>
                  <a:cubicBezTo>
                    <a:pt x="14153" y="16634"/>
                    <a:pt x="17994" y="12175"/>
                    <a:pt x="17354" y="7715"/>
                  </a:cubicBezTo>
                  <a:cubicBezTo>
                    <a:pt x="16714" y="3255"/>
                    <a:pt x="12233" y="-567"/>
                    <a:pt x="7752" y="70"/>
                  </a:cubicBezTo>
                  <a:cubicBezTo>
                    <a:pt x="3271" y="707"/>
                    <a:pt x="-570" y="5166"/>
                    <a:pt x="70" y="9626"/>
                  </a:cubicBezTo>
                  <a:cubicBezTo>
                    <a:pt x="710" y="14723"/>
                    <a:pt x="4551" y="17908"/>
                    <a:pt x="9672" y="17271"/>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119" name="Google Shape;1119;p12"/>
            <p:cNvSpPr/>
            <p:nvPr/>
          </p:nvSpPr>
          <p:spPr>
            <a:xfrm>
              <a:off x="3079047" y="-727476"/>
              <a:ext cx="27990" cy="33950"/>
            </a:xfrm>
            <a:custGeom>
              <a:rect b="b" l="l" r="r" t="t"/>
              <a:pathLst>
                <a:path extrusionOk="0" h="33950" w="27990">
                  <a:moveTo>
                    <a:pt x="19574" y="980"/>
                  </a:moveTo>
                  <a:cubicBezTo>
                    <a:pt x="18934" y="980"/>
                    <a:pt x="18934" y="1618"/>
                    <a:pt x="18934" y="1618"/>
                  </a:cubicBezTo>
                  <a:cubicBezTo>
                    <a:pt x="17013" y="980"/>
                    <a:pt x="15093" y="980"/>
                    <a:pt x="12532" y="980"/>
                  </a:cubicBezTo>
                  <a:cubicBezTo>
                    <a:pt x="9972" y="980"/>
                    <a:pt x="6771" y="4803"/>
                    <a:pt x="5491" y="6714"/>
                  </a:cubicBezTo>
                  <a:cubicBezTo>
                    <a:pt x="2930" y="10537"/>
                    <a:pt x="1650" y="14359"/>
                    <a:pt x="370" y="18819"/>
                  </a:cubicBezTo>
                  <a:cubicBezTo>
                    <a:pt x="-271" y="23916"/>
                    <a:pt x="-911" y="33472"/>
                    <a:pt x="6131" y="32835"/>
                  </a:cubicBezTo>
                  <a:cubicBezTo>
                    <a:pt x="4851" y="32835"/>
                    <a:pt x="4851" y="32835"/>
                    <a:pt x="6131" y="32835"/>
                  </a:cubicBezTo>
                  <a:cubicBezTo>
                    <a:pt x="6771" y="32835"/>
                    <a:pt x="8051" y="33472"/>
                    <a:pt x="8691" y="33472"/>
                  </a:cubicBezTo>
                  <a:cubicBezTo>
                    <a:pt x="10612" y="34109"/>
                    <a:pt x="12532" y="34109"/>
                    <a:pt x="14453" y="33472"/>
                  </a:cubicBezTo>
                  <a:cubicBezTo>
                    <a:pt x="23415" y="31561"/>
                    <a:pt x="27896" y="17545"/>
                    <a:pt x="27896" y="9900"/>
                  </a:cubicBezTo>
                  <a:cubicBezTo>
                    <a:pt x="28536" y="5440"/>
                    <a:pt x="25975" y="-2842"/>
                    <a:pt x="19574" y="98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120" name="Google Shape;1120;p12"/>
            <p:cNvSpPr/>
            <p:nvPr/>
          </p:nvSpPr>
          <p:spPr>
            <a:xfrm>
              <a:off x="3677445" y="-741316"/>
              <a:ext cx="35746" cy="27729"/>
            </a:xfrm>
            <a:custGeom>
              <a:rect b="b" l="l" r="r" t="t"/>
              <a:pathLst>
                <a:path extrusionOk="0" h="27729" w="35746">
                  <a:moveTo>
                    <a:pt x="14585" y="167"/>
                  </a:moveTo>
                  <a:cubicBezTo>
                    <a:pt x="-10381" y="2716"/>
                    <a:pt x="-138" y="30110"/>
                    <a:pt x="21626" y="27562"/>
                  </a:cubicBezTo>
                  <a:cubicBezTo>
                    <a:pt x="45952" y="25014"/>
                    <a:pt x="35709" y="-2381"/>
                    <a:pt x="14585" y="167"/>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121" name="Google Shape;1121;p12"/>
            <p:cNvSpPr/>
            <p:nvPr/>
          </p:nvSpPr>
          <p:spPr>
            <a:xfrm>
              <a:off x="3727944" y="-768478"/>
              <a:ext cx="16822" cy="27254"/>
            </a:xfrm>
            <a:custGeom>
              <a:rect b="b" l="l" r="r" t="t"/>
              <a:pathLst>
                <a:path extrusionOk="0" h="27254" w="16822">
                  <a:moveTo>
                    <a:pt x="6975" y="572"/>
                  </a:moveTo>
                  <a:cubicBezTo>
                    <a:pt x="4415" y="1846"/>
                    <a:pt x="3774" y="4394"/>
                    <a:pt x="1854" y="6306"/>
                  </a:cubicBezTo>
                  <a:cubicBezTo>
                    <a:pt x="-1347" y="11402"/>
                    <a:pt x="-66" y="19684"/>
                    <a:pt x="3134" y="24144"/>
                  </a:cubicBezTo>
                  <a:cubicBezTo>
                    <a:pt x="6335" y="28604"/>
                    <a:pt x="10176" y="27967"/>
                    <a:pt x="12736" y="24144"/>
                  </a:cubicBezTo>
                  <a:cubicBezTo>
                    <a:pt x="20418" y="19047"/>
                    <a:pt x="16577" y="-3888"/>
                    <a:pt x="6975" y="572"/>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122" name="Google Shape;1122;p12"/>
            <p:cNvSpPr/>
            <p:nvPr/>
          </p:nvSpPr>
          <p:spPr>
            <a:xfrm>
              <a:off x="2980203" y="-892828"/>
              <a:ext cx="21302" cy="23099"/>
            </a:xfrm>
            <a:custGeom>
              <a:rect b="b" l="l" r="r" t="t"/>
              <a:pathLst>
                <a:path extrusionOk="0" h="23099" w="21302">
                  <a:moveTo>
                    <a:pt x="13436" y="51"/>
                  </a:moveTo>
                  <a:lnTo>
                    <a:pt x="10235" y="688"/>
                  </a:lnTo>
                  <a:cubicBezTo>
                    <a:pt x="633" y="1962"/>
                    <a:pt x="-5768" y="24898"/>
                    <a:pt x="7674" y="22986"/>
                  </a:cubicBezTo>
                  <a:lnTo>
                    <a:pt x="10875" y="22349"/>
                  </a:lnTo>
                  <a:cubicBezTo>
                    <a:pt x="21117" y="21712"/>
                    <a:pt x="26879" y="-1223"/>
                    <a:pt x="13436" y="51"/>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123" name="Google Shape;1123;p12"/>
            <p:cNvSpPr/>
            <p:nvPr/>
          </p:nvSpPr>
          <p:spPr>
            <a:xfrm>
              <a:off x="3104177" y="-790205"/>
              <a:ext cx="27091" cy="20656"/>
            </a:xfrm>
            <a:custGeom>
              <a:rect b="b" l="l" r="r" t="t"/>
              <a:pathLst>
                <a:path extrusionOk="0" h="20656" w="27091">
                  <a:moveTo>
                    <a:pt x="13648" y="0"/>
                  </a:moveTo>
                  <a:cubicBezTo>
                    <a:pt x="8527" y="0"/>
                    <a:pt x="1486" y="2548"/>
                    <a:pt x="1486" y="8919"/>
                  </a:cubicBezTo>
                  <a:cubicBezTo>
                    <a:pt x="1486" y="7008"/>
                    <a:pt x="845" y="10193"/>
                    <a:pt x="1486" y="8919"/>
                  </a:cubicBezTo>
                  <a:cubicBezTo>
                    <a:pt x="-6196" y="20387"/>
                    <a:pt x="18129" y="24847"/>
                    <a:pt x="23890" y="15927"/>
                  </a:cubicBezTo>
                  <a:cubicBezTo>
                    <a:pt x="25811" y="13379"/>
                    <a:pt x="27091" y="10831"/>
                    <a:pt x="27091" y="7008"/>
                  </a:cubicBezTo>
                  <a:cubicBezTo>
                    <a:pt x="27091" y="1911"/>
                    <a:pt x="18129" y="0"/>
                    <a:pt x="13648" y="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124" name="Google Shape;1124;p12"/>
            <p:cNvSpPr/>
            <p:nvPr/>
          </p:nvSpPr>
          <p:spPr>
            <a:xfrm>
              <a:off x="2957970" y="-704897"/>
              <a:ext cx="21497" cy="19191"/>
            </a:xfrm>
            <a:custGeom>
              <a:rect b="b" l="l" r="r" t="t"/>
              <a:pathLst>
                <a:path extrusionOk="0" h="19191" w="21497">
                  <a:moveTo>
                    <a:pt x="4301" y="63"/>
                  </a:moveTo>
                  <a:cubicBezTo>
                    <a:pt x="-7861" y="1337"/>
                    <a:pt x="8782" y="19813"/>
                    <a:pt x="17104" y="19176"/>
                  </a:cubicBezTo>
                  <a:cubicBezTo>
                    <a:pt x="29267" y="17264"/>
                    <a:pt x="13263" y="-1211"/>
                    <a:pt x="4301" y="63"/>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125" name="Google Shape;1125;p12"/>
            <p:cNvSpPr/>
            <p:nvPr/>
          </p:nvSpPr>
          <p:spPr>
            <a:xfrm>
              <a:off x="3136229" y="-718922"/>
              <a:ext cx="34261" cy="22441"/>
            </a:xfrm>
            <a:custGeom>
              <a:rect b="b" l="l" r="r" t="t"/>
              <a:pathLst>
                <a:path extrusionOk="0" h="22441" w="34261">
                  <a:moveTo>
                    <a:pt x="801" y="14725"/>
                  </a:moveTo>
                  <a:cubicBezTo>
                    <a:pt x="6562" y="28104"/>
                    <a:pt x="39849" y="23007"/>
                    <a:pt x="33448" y="7717"/>
                  </a:cubicBezTo>
                  <a:cubicBezTo>
                    <a:pt x="28327" y="-5662"/>
                    <a:pt x="-5601" y="-565"/>
                    <a:pt x="801" y="14725"/>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126" name="Google Shape;1126;p12"/>
            <p:cNvSpPr/>
            <p:nvPr/>
          </p:nvSpPr>
          <p:spPr>
            <a:xfrm>
              <a:off x="3171449" y="-879031"/>
              <a:ext cx="28504" cy="42725"/>
            </a:xfrm>
            <a:custGeom>
              <a:rect b="b" l="l" r="r" t="t"/>
              <a:pathLst>
                <a:path extrusionOk="0" h="42725" w="28504">
                  <a:moveTo>
                    <a:pt x="2068" y="30214"/>
                  </a:moveTo>
                  <a:cubicBezTo>
                    <a:pt x="13591" y="57609"/>
                    <a:pt x="35356" y="34674"/>
                    <a:pt x="26394" y="12376"/>
                  </a:cubicBezTo>
                  <a:cubicBezTo>
                    <a:pt x="15511" y="-15019"/>
                    <a:pt x="-6893" y="8553"/>
                    <a:pt x="2068" y="30214"/>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127" name="Google Shape;1127;p12"/>
            <p:cNvSpPr/>
            <p:nvPr/>
          </p:nvSpPr>
          <p:spPr>
            <a:xfrm>
              <a:off x="2993312" y="-698573"/>
              <a:ext cx="19695" cy="11044"/>
            </a:xfrm>
            <a:custGeom>
              <a:rect b="b" l="l" r="r" t="t"/>
              <a:pathLst>
                <a:path extrusionOk="0" h="11044" w="19695">
                  <a:moveTo>
                    <a:pt x="9288" y="110"/>
                  </a:moveTo>
                  <a:cubicBezTo>
                    <a:pt x="-3515" y="1384"/>
                    <a:pt x="-2875" y="12215"/>
                    <a:pt x="9928" y="10940"/>
                  </a:cubicBezTo>
                  <a:cubicBezTo>
                    <a:pt x="23371" y="9029"/>
                    <a:pt x="22731" y="-1164"/>
                    <a:pt x="9288" y="110"/>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128" name="Google Shape;1128;p12"/>
            <p:cNvSpPr/>
            <p:nvPr/>
          </p:nvSpPr>
          <p:spPr>
            <a:xfrm>
              <a:off x="2955056" y="-782057"/>
              <a:ext cx="26779" cy="20014"/>
            </a:xfrm>
            <a:custGeom>
              <a:rect b="b" l="l" r="r" t="t"/>
              <a:pathLst>
                <a:path extrusionOk="0" h="20014" w="26779">
                  <a:moveTo>
                    <a:pt x="10417" y="134"/>
                  </a:moveTo>
                  <a:cubicBezTo>
                    <a:pt x="-8147" y="2045"/>
                    <a:pt x="814" y="21795"/>
                    <a:pt x="16178" y="19884"/>
                  </a:cubicBezTo>
                  <a:cubicBezTo>
                    <a:pt x="34742" y="17336"/>
                    <a:pt x="26420" y="-1777"/>
                    <a:pt x="10417" y="134"/>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129" name="Google Shape;1129;p12"/>
            <p:cNvSpPr/>
            <p:nvPr/>
          </p:nvSpPr>
          <p:spPr>
            <a:xfrm>
              <a:off x="3037389" y="-801735"/>
              <a:ext cx="27083" cy="18603"/>
            </a:xfrm>
            <a:custGeom>
              <a:rect b="b" l="l" r="r" t="t"/>
              <a:pathLst>
                <a:path extrusionOk="0" h="18603" w="27083">
                  <a:moveTo>
                    <a:pt x="6180" y="63"/>
                  </a:moveTo>
                  <a:cubicBezTo>
                    <a:pt x="-10463" y="1974"/>
                    <a:pt x="10661" y="19813"/>
                    <a:pt x="20903" y="18539"/>
                  </a:cubicBezTo>
                  <a:cubicBezTo>
                    <a:pt x="37547" y="17264"/>
                    <a:pt x="16422" y="-1211"/>
                    <a:pt x="6180" y="63"/>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130" name="Google Shape;1130;p12"/>
            <p:cNvSpPr/>
            <p:nvPr/>
          </p:nvSpPr>
          <p:spPr>
            <a:xfrm>
              <a:off x="2993855" y="-820205"/>
              <a:ext cx="16211" cy="21136"/>
            </a:xfrm>
            <a:custGeom>
              <a:rect b="b" l="l" r="r" t="t"/>
              <a:pathLst>
                <a:path extrusionOk="0" h="21136" w="16211">
                  <a:moveTo>
                    <a:pt x="4905" y="57"/>
                  </a:moveTo>
                  <a:cubicBezTo>
                    <a:pt x="-4697" y="1331"/>
                    <a:pt x="1064" y="22355"/>
                    <a:pt x="11306" y="21081"/>
                  </a:cubicBezTo>
                  <a:cubicBezTo>
                    <a:pt x="20908" y="19170"/>
                    <a:pt x="15147" y="-1217"/>
                    <a:pt x="4905" y="57"/>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131" name="Google Shape;1131;p12"/>
            <p:cNvSpPr/>
            <p:nvPr/>
          </p:nvSpPr>
          <p:spPr>
            <a:xfrm>
              <a:off x="3090499" y="-850792"/>
              <a:ext cx="29892" cy="42174"/>
            </a:xfrm>
            <a:custGeom>
              <a:rect b="b" l="l" r="r" t="t"/>
              <a:pathLst>
                <a:path extrusionOk="0" h="42174" w="29892">
                  <a:moveTo>
                    <a:pt x="20925" y="63"/>
                  </a:moveTo>
                  <a:cubicBezTo>
                    <a:pt x="3641" y="1974"/>
                    <a:pt x="-9802" y="44023"/>
                    <a:pt x="9402" y="42111"/>
                  </a:cubicBezTo>
                  <a:cubicBezTo>
                    <a:pt x="26046" y="40200"/>
                    <a:pt x="39489" y="-1848"/>
                    <a:pt x="20925" y="63"/>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132" name="Google Shape;1132;p12"/>
            <p:cNvSpPr/>
            <p:nvPr/>
          </p:nvSpPr>
          <p:spPr>
            <a:xfrm>
              <a:off x="3026855" y="-658397"/>
              <a:ext cx="17423" cy="17271"/>
            </a:xfrm>
            <a:custGeom>
              <a:rect b="b" l="l" r="r" t="t"/>
              <a:pathLst>
                <a:path extrusionOk="0" h="17271" w="17423">
                  <a:moveTo>
                    <a:pt x="9672" y="17271"/>
                  </a:moveTo>
                  <a:cubicBezTo>
                    <a:pt x="14153" y="16634"/>
                    <a:pt x="17994" y="12174"/>
                    <a:pt x="17354" y="7715"/>
                  </a:cubicBezTo>
                  <a:cubicBezTo>
                    <a:pt x="16714" y="3255"/>
                    <a:pt x="12233" y="-567"/>
                    <a:pt x="7752" y="70"/>
                  </a:cubicBezTo>
                  <a:cubicBezTo>
                    <a:pt x="3271" y="707"/>
                    <a:pt x="-570" y="5166"/>
                    <a:pt x="70" y="9626"/>
                  </a:cubicBezTo>
                  <a:cubicBezTo>
                    <a:pt x="710" y="14086"/>
                    <a:pt x="5191" y="17271"/>
                    <a:pt x="9672" y="17271"/>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133" name="Google Shape;1133;p12"/>
            <p:cNvSpPr/>
            <p:nvPr/>
          </p:nvSpPr>
          <p:spPr>
            <a:xfrm>
              <a:off x="3017746" y="-771310"/>
              <a:ext cx="31572" cy="42415"/>
            </a:xfrm>
            <a:custGeom>
              <a:rect b="b" l="l" r="r" t="t"/>
              <a:pathLst>
                <a:path extrusionOk="0" h="42415" w="31572">
                  <a:moveTo>
                    <a:pt x="29024" y="5951"/>
                  </a:moveTo>
                  <a:cubicBezTo>
                    <a:pt x="15581" y="-13798"/>
                    <a:pt x="-8104" y="20605"/>
                    <a:pt x="2778" y="36532"/>
                  </a:cubicBezTo>
                  <a:cubicBezTo>
                    <a:pt x="16221" y="56282"/>
                    <a:pt x="39266" y="21242"/>
                    <a:pt x="29024" y="5951"/>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134" name="Google Shape;1134;p12"/>
            <p:cNvSpPr/>
            <p:nvPr/>
          </p:nvSpPr>
          <p:spPr>
            <a:xfrm>
              <a:off x="7457966" y="-773640"/>
              <a:ext cx="17283" cy="17201"/>
            </a:xfrm>
            <a:custGeom>
              <a:rect b="b" l="l" r="r" t="t"/>
              <a:pathLst>
                <a:path extrusionOk="0" h="17201" w="17283">
                  <a:moveTo>
                    <a:pt x="0" y="8282"/>
                  </a:moveTo>
                  <a:cubicBezTo>
                    <a:pt x="0" y="12742"/>
                    <a:pt x="3841" y="17201"/>
                    <a:pt x="8322" y="17201"/>
                  </a:cubicBezTo>
                  <a:cubicBezTo>
                    <a:pt x="12803" y="17201"/>
                    <a:pt x="17284" y="13379"/>
                    <a:pt x="17284" y="8919"/>
                  </a:cubicBezTo>
                  <a:cubicBezTo>
                    <a:pt x="17284" y="3823"/>
                    <a:pt x="13443" y="0"/>
                    <a:pt x="8962" y="0"/>
                  </a:cubicBezTo>
                  <a:cubicBezTo>
                    <a:pt x="4481" y="0"/>
                    <a:pt x="0" y="3823"/>
                    <a:pt x="0" y="8282"/>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135" name="Google Shape;1135;p12"/>
            <p:cNvSpPr/>
            <p:nvPr/>
          </p:nvSpPr>
          <p:spPr>
            <a:xfrm>
              <a:off x="7518139" y="-813724"/>
              <a:ext cx="22404" cy="22192"/>
            </a:xfrm>
            <a:custGeom>
              <a:rect b="b" l="l" r="r" t="t"/>
              <a:pathLst>
                <a:path extrusionOk="0" h="22192" w="22404">
                  <a:moveTo>
                    <a:pt x="22405" y="15237"/>
                  </a:moveTo>
                  <a:lnTo>
                    <a:pt x="22405" y="12052"/>
                  </a:lnTo>
                  <a:cubicBezTo>
                    <a:pt x="22405" y="1858"/>
                    <a:pt x="640" y="-6424"/>
                    <a:pt x="0" y="6955"/>
                  </a:cubicBezTo>
                  <a:lnTo>
                    <a:pt x="0" y="10140"/>
                  </a:lnTo>
                  <a:cubicBezTo>
                    <a:pt x="0" y="20334"/>
                    <a:pt x="21765" y="28616"/>
                    <a:pt x="22405" y="15237"/>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136" name="Google Shape;1136;p12"/>
            <p:cNvSpPr/>
            <p:nvPr/>
          </p:nvSpPr>
          <p:spPr>
            <a:xfrm>
              <a:off x="7334420" y="-823658"/>
              <a:ext cx="10882" cy="19602"/>
            </a:xfrm>
            <a:custGeom>
              <a:rect b="b" l="l" r="r" t="t"/>
              <a:pathLst>
                <a:path extrusionOk="0" h="19602" w="10882">
                  <a:moveTo>
                    <a:pt x="10882" y="9881"/>
                  </a:moveTo>
                  <a:cubicBezTo>
                    <a:pt x="10882" y="-2861"/>
                    <a:pt x="0" y="-3498"/>
                    <a:pt x="0" y="9244"/>
                  </a:cubicBezTo>
                  <a:cubicBezTo>
                    <a:pt x="0" y="22623"/>
                    <a:pt x="10882" y="23260"/>
                    <a:pt x="10882" y="9881"/>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137" name="Google Shape;1137;p12"/>
            <p:cNvSpPr/>
            <p:nvPr/>
          </p:nvSpPr>
          <p:spPr>
            <a:xfrm>
              <a:off x="7315215" y="-751829"/>
              <a:ext cx="20484" cy="25820"/>
            </a:xfrm>
            <a:custGeom>
              <a:rect b="b" l="l" r="r" t="t"/>
              <a:pathLst>
                <a:path extrusionOk="0" h="25820" w="20484">
                  <a:moveTo>
                    <a:pt x="20484" y="11318"/>
                  </a:moveTo>
                  <a:cubicBezTo>
                    <a:pt x="20484" y="-7158"/>
                    <a:pt x="640" y="-787"/>
                    <a:pt x="0" y="14503"/>
                  </a:cubicBezTo>
                  <a:cubicBezTo>
                    <a:pt x="0" y="32979"/>
                    <a:pt x="20484" y="26608"/>
                    <a:pt x="20484" y="11318"/>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138" name="Google Shape;1138;p12"/>
            <p:cNvSpPr/>
            <p:nvPr/>
          </p:nvSpPr>
          <p:spPr>
            <a:xfrm>
              <a:off x="7422759" y="-767168"/>
              <a:ext cx="20484" cy="25638"/>
            </a:xfrm>
            <a:custGeom>
              <a:rect b="b" l="l" r="r" t="t"/>
              <a:pathLst>
                <a:path extrusionOk="0" h="25638" w="20484">
                  <a:moveTo>
                    <a:pt x="20485" y="6906"/>
                  </a:moveTo>
                  <a:cubicBezTo>
                    <a:pt x="20485" y="-10295"/>
                    <a:pt x="0" y="8818"/>
                    <a:pt x="0" y="19011"/>
                  </a:cubicBezTo>
                  <a:cubicBezTo>
                    <a:pt x="0" y="35576"/>
                    <a:pt x="20485" y="17100"/>
                    <a:pt x="20485" y="6906"/>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139" name="Google Shape;1139;p12"/>
            <p:cNvSpPr/>
            <p:nvPr/>
          </p:nvSpPr>
          <p:spPr>
            <a:xfrm>
              <a:off x="7445804" y="-808498"/>
              <a:ext cx="21764" cy="15735"/>
            </a:xfrm>
            <a:custGeom>
              <a:rect b="b" l="l" r="r" t="t"/>
              <a:pathLst>
                <a:path extrusionOk="0" h="15735" w="21764">
                  <a:moveTo>
                    <a:pt x="21765" y="6189"/>
                  </a:moveTo>
                  <a:cubicBezTo>
                    <a:pt x="21765" y="-4005"/>
                    <a:pt x="640" y="-819"/>
                    <a:pt x="0" y="10011"/>
                  </a:cubicBezTo>
                  <a:cubicBezTo>
                    <a:pt x="0" y="19567"/>
                    <a:pt x="21765" y="16382"/>
                    <a:pt x="21765" y="6189"/>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140" name="Google Shape;1140;p12"/>
            <p:cNvSpPr/>
            <p:nvPr/>
          </p:nvSpPr>
          <p:spPr>
            <a:xfrm>
              <a:off x="7538624" y="-740552"/>
              <a:ext cx="40328" cy="32971"/>
            </a:xfrm>
            <a:custGeom>
              <a:rect b="b" l="l" r="r" t="t"/>
              <a:pathLst>
                <a:path extrusionOk="0" h="32971" w="40328">
                  <a:moveTo>
                    <a:pt x="40329" y="24887"/>
                  </a:moveTo>
                  <a:cubicBezTo>
                    <a:pt x="40329" y="7685"/>
                    <a:pt x="0" y="-10790"/>
                    <a:pt x="0" y="7685"/>
                  </a:cubicBezTo>
                  <a:cubicBezTo>
                    <a:pt x="0" y="25524"/>
                    <a:pt x="40329" y="43999"/>
                    <a:pt x="40329" y="24887"/>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141" name="Google Shape;1141;p12"/>
            <p:cNvSpPr/>
            <p:nvPr/>
          </p:nvSpPr>
          <p:spPr>
            <a:xfrm>
              <a:off x="7284488" y="-795371"/>
              <a:ext cx="17283" cy="17270"/>
            </a:xfrm>
            <a:custGeom>
              <a:rect b="b" l="l" r="r" t="t"/>
              <a:pathLst>
                <a:path extrusionOk="0" h="17270" w="17283">
                  <a:moveTo>
                    <a:pt x="0" y="8352"/>
                  </a:moveTo>
                  <a:cubicBezTo>
                    <a:pt x="0" y="12811"/>
                    <a:pt x="3841" y="17271"/>
                    <a:pt x="8322" y="17271"/>
                  </a:cubicBezTo>
                  <a:cubicBezTo>
                    <a:pt x="12803" y="17271"/>
                    <a:pt x="17284" y="13448"/>
                    <a:pt x="17284" y="8989"/>
                  </a:cubicBezTo>
                  <a:cubicBezTo>
                    <a:pt x="17284" y="4529"/>
                    <a:pt x="13443" y="69"/>
                    <a:pt x="8962" y="69"/>
                  </a:cubicBezTo>
                  <a:cubicBezTo>
                    <a:pt x="3841" y="-568"/>
                    <a:pt x="0" y="3255"/>
                    <a:pt x="0" y="8352"/>
                  </a:cubicBezTo>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sp>
          <p:nvSpPr>
            <p:cNvPr id="1142" name="Google Shape;1142;p12"/>
            <p:cNvSpPr/>
            <p:nvPr/>
          </p:nvSpPr>
          <p:spPr>
            <a:xfrm>
              <a:off x="7224795" y="-787091"/>
              <a:ext cx="34261" cy="22441"/>
            </a:xfrm>
            <a:custGeom>
              <a:rect b="b" l="l" r="r" t="t"/>
              <a:pathLst>
                <a:path extrusionOk="0" h="22441" w="34261">
                  <a:moveTo>
                    <a:pt x="801" y="14725"/>
                  </a:moveTo>
                  <a:cubicBezTo>
                    <a:pt x="6562" y="28104"/>
                    <a:pt x="39849" y="23007"/>
                    <a:pt x="33448" y="7717"/>
                  </a:cubicBezTo>
                  <a:cubicBezTo>
                    <a:pt x="28327" y="-5662"/>
                    <a:pt x="-5601" y="-565"/>
                    <a:pt x="801" y="14725"/>
                  </a:cubicBezTo>
                  <a:close/>
                </a:path>
              </a:pathLst>
            </a:custGeom>
            <a:solidFill>
              <a:srgbClr val="D8F1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20"/>
                <a:buFont typeface="Calibri"/>
                <a:buNone/>
              </a:pPr>
              <a:r>
                <a:t/>
              </a:r>
              <a:endParaRPr b="0" i="0" sz="1620" u="none" cap="none" strike="noStrike">
                <a:solidFill>
                  <a:srgbClr val="000000"/>
                </a:solidFill>
                <a:latin typeface="Cambria"/>
                <a:ea typeface="Cambria"/>
                <a:cs typeface="Cambria"/>
                <a:sym typeface="Cambria"/>
              </a:endParaRPr>
            </a:p>
          </p:txBody>
        </p:sp>
      </p:grpSp>
      <p:sp>
        <p:nvSpPr>
          <p:cNvPr id="1143" name="Google Shape;1143;p12"/>
          <p:cNvSpPr txBox="1"/>
          <p:nvPr/>
        </p:nvSpPr>
        <p:spPr>
          <a:xfrm>
            <a:off x="7860710" y="1450577"/>
            <a:ext cx="1749197" cy="338554"/>
          </a:xfrm>
          <a:prstGeom prst="rect">
            <a:avLst/>
          </a:prstGeom>
          <a:noFill/>
          <a:ln>
            <a:noFill/>
          </a:ln>
          <a:effectLst>
            <a:outerShdw blurRad="25400" rotWithShape="0" algn="tl" dir="2700000" dist="12700">
              <a:srgbClr val="000000">
                <a:alpha val="69803"/>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FFFFFF"/>
                </a:solidFill>
                <a:latin typeface="Calibri"/>
                <a:ea typeface="Calibri"/>
                <a:cs typeface="Calibri"/>
                <a:sym typeface="Calibri"/>
              </a:rPr>
              <a:t>Open water bloom</a:t>
            </a:r>
            <a:endParaRPr sz="1600">
              <a:solidFill>
                <a:srgbClr val="FFFFFF"/>
              </a:solidFill>
              <a:latin typeface="Calibri"/>
              <a:ea typeface="Calibri"/>
              <a:cs typeface="Calibri"/>
              <a:sym typeface="Calibri"/>
            </a:endParaRPr>
          </a:p>
        </p:txBody>
      </p:sp>
      <p:sp>
        <p:nvSpPr>
          <p:cNvPr id="1144" name="Google Shape;1144;p12"/>
          <p:cNvSpPr/>
          <p:nvPr/>
        </p:nvSpPr>
        <p:spPr>
          <a:xfrm>
            <a:off x="1204160" y="5466862"/>
            <a:ext cx="1493947" cy="926976"/>
          </a:xfrm>
          <a:custGeom>
            <a:rect b="b" l="l" r="r" t="t"/>
            <a:pathLst>
              <a:path extrusionOk="0" h="1217995" w="1641393">
                <a:moveTo>
                  <a:pt x="1593510" y="771463"/>
                </a:moveTo>
                <a:cubicBezTo>
                  <a:pt x="1598544" y="766428"/>
                  <a:pt x="1523413" y="773399"/>
                  <a:pt x="1521864" y="773012"/>
                </a:cubicBezTo>
                <a:cubicBezTo>
                  <a:pt x="1497853" y="767590"/>
                  <a:pt x="1506373" y="761781"/>
                  <a:pt x="1494367" y="731960"/>
                </a:cubicBezTo>
                <a:cubicBezTo>
                  <a:pt x="1487783" y="715307"/>
                  <a:pt x="1473067" y="678903"/>
                  <a:pt x="1458738" y="671157"/>
                </a:cubicBezTo>
                <a:cubicBezTo>
                  <a:pt x="1421172" y="649857"/>
                  <a:pt x="1359983" y="704463"/>
                  <a:pt x="1339457" y="737769"/>
                </a:cubicBezTo>
                <a:cubicBezTo>
                  <a:pt x="1356110" y="731960"/>
                  <a:pt x="1411103" y="693620"/>
                  <a:pt x="1425819" y="699429"/>
                </a:cubicBezTo>
                <a:cubicBezTo>
                  <a:pt x="1436276" y="703689"/>
                  <a:pt x="1449056" y="757133"/>
                  <a:pt x="1448669" y="767202"/>
                </a:cubicBezTo>
                <a:cubicBezTo>
                  <a:pt x="1447507" y="793150"/>
                  <a:pt x="1456414" y="779595"/>
                  <a:pt x="1428530" y="789277"/>
                </a:cubicBezTo>
                <a:cubicBezTo>
                  <a:pt x="1415750" y="793925"/>
                  <a:pt x="1398323" y="799734"/>
                  <a:pt x="1386705" y="800896"/>
                </a:cubicBezTo>
                <a:cubicBezTo>
                  <a:pt x="1340619" y="806318"/>
                  <a:pt x="1291048" y="807479"/>
                  <a:pt x="1244187" y="813676"/>
                </a:cubicBezTo>
                <a:cubicBezTo>
                  <a:pt x="1229083" y="815612"/>
                  <a:pt x="1214754" y="822196"/>
                  <a:pt x="1200038" y="824520"/>
                </a:cubicBezTo>
                <a:cubicBezTo>
                  <a:pt x="1195003" y="831878"/>
                  <a:pt x="1188420" y="834589"/>
                  <a:pt x="1181061" y="832653"/>
                </a:cubicBezTo>
                <a:cubicBezTo>
                  <a:pt x="1176027" y="833040"/>
                  <a:pt x="1172154" y="831104"/>
                  <a:pt x="1169830" y="826069"/>
                </a:cubicBezTo>
                <a:cubicBezTo>
                  <a:pt x="1143108" y="831878"/>
                  <a:pt x="1126843" y="848531"/>
                  <a:pt x="1107479" y="826069"/>
                </a:cubicBezTo>
                <a:cubicBezTo>
                  <a:pt x="1137687" y="797798"/>
                  <a:pt x="1172929" y="770301"/>
                  <a:pt x="1208171" y="756746"/>
                </a:cubicBezTo>
                <a:cubicBezTo>
                  <a:pt x="1215529" y="754810"/>
                  <a:pt x="1222887" y="754422"/>
                  <a:pt x="1230245" y="754810"/>
                </a:cubicBezTo>
                <a:cubicBezTo>
                  <a:pt x="1239153" y="756359"/>
                  <a:pt x="1243800" y="751324"/>
                  <a:pt x="1244187" y="740093"/>
                </a:cubicBezTo>
                <a:cubicBezTo>
                  <a:pt x="1250771" y="736220"/>
                  <a:pt x="1252320" y="737769"/>
                  <a:pt x="1258516" y="732735"/>
                </a:cubicBezTo>
                <a:cubicBezTo>
                  <a:pt x="1284464" y="713371"/>
                  <a:pt x="1309250" y="695943"/>
                  <a:pt x="1332873" y="677741"/>
                </a:cubicBezTo>
                <a:cubicBezTo>
                  <a:pt x="1354948" y="660701"/>
                  <a:pt x="1385543" y="633204"/>
                  <a:pt x="1411877" y="610742"/>
                </a:cubicBezTo>
                <a:cubicBezTo>
                  <a:pt x="1418074" y="605320"/>
                  <a:pt x="1439761" y="585569"/>
                  <a:pt x="1447120" y="583632"/>
                </a:cubicBezTo>
                <a:cubicBezTo>
                  <a:pt x="1476165" y="575887"/>
                  <a:pt x="1433952" y="555361"/>
                  <a:pt x="1471518" y="591765"/>
                </a:cubicBezTo>
                <a:cubicBezTo>
                  <a:pt x="1503274" y="622360"/>
                  <a:pt x="1511794" y="667284"/>
                  <a:pt x="1543551" y="697880"/>
                </a:cubicBezTo>
                <a:cubicBezTo>
                  <a:pt x="1560591" y="714920"/>
                  <a:pt x="1615584" y="744740"/>
                  <a:pt x="1593510" y="771463"/>
                </a:cubicBezTo>
                <a:moveTo>
                  <a:pt x="1533869" y="1011188"/>
                </a:moveTo>
                <a:cubicBezTo>
                  <a:pt x="1523800" y="1041396"/>
                  <a:pt x="1508696" y="1010801"/>
                  <a:pt x="1488558" y="1006541"/>
                </a:cubicBezTo>
                <a:cubicBezTo>
                  <a:pt x="1480812" y="1004992"/>
                  <a:pt x="1471905" y="1008865"/>
                  <a:pt x="1463385" y="1007703"/>
                </a:cubicBezTo>
                <a:cubicBezTo>
                  <a:pt x="1428918" y="1002281"/>
                  <a:pt x="1391739" y="998795"/>
                  <a:pt x="1358821" y="990275"/>
                </a:cubicBezTo>
                <a:cubicBezTo>
                  <a:pt x="1328613" y="982530"/>
                  <a:pt x="1342555" y="996472"/>
                  <a:pt x="1330550" y="965877"/>
                </a:cubicBezTo>
                <a:cubicBezTo>
                  <a:pt x="1325128" y="952322"/>
                  <a:pt x="1331324" y="940316"/>
                  <a:pt x="1320868" y="928698"/>
                </a:cubicBezTo>
                <a:cubicBezTo>
                  <a:pt x="1303828" y="909334"/>
                  <a:pt x="1268586" y="922501"/>
                  <a:pt x="1242251" y="934894"/>
                </a:cubicBezTo>
                <a:cubicBezTo>
                  <a:pt x="1248447" y="947287"/>
                  <a:pt x="1325128" y="925987"/>
                  <a:pt x="1298019" y="967813"/>
                </a:cubicBezTo>
                <a:cubicBezTo>
                  <a:pt x="1287562" y="983691"/>
                  <a:pt x="1258516" y="975558"/>
                  <a:pt x="1237216" y="972073"/>
                </a:cubicBezTo>
                <a:cubicBezTo>
                  <a:pt x="1219402" y="968975"/>
                  <a:pt x="1202749" y="958906"/>
                  <a:pt x="1184934" y="956582"/>
                </a:cubicBezTo>
                <a:cubicBezTo>
                  <a:pt x="1170605" y="954645"/>
                  <a:pt x="1155114" y="961229"/>
                  <a:pt x="1141559" y="959293"/>
                </a:cubicBezTo>
                <a:cubicBezTo>
                  <a:pt x="1121421" y="956195"/>
                  <a:pt x="1103219" y="936831"/>
                  <a:pt x="1082306" y="946900"/>
                </a:cubicBezTo>
                <a:cubicBezTo>
                  <a:pt x="1083081" y="884161"/>
                  <a:pt x="1184160" y="908559"/>
                  <a:pt x="1219402" y="910108"/>
                </a:cubicBezTo>
                <a:cubicBezTo>
                  <a:pt x="1300729" y="913207"/>
                  <a:pt x="1400259" y="893455"/>
                  <a:pt x="1480038" y="867895"/>
                </a:cubicBezTo>
                <a:cubicBezTo>
                  <a:pt x="1492431" y="900039"/>
                  <a:pt x="1493593" y="925600"/>
                  <a:pt x="1511020" y="956195"/>
                </a:cubicBezTo>
                <a:cubicBezTo>
                  <a:pt x="1515667" y="965877"/>
                  <a:pt x="1540066" y="999183"/>
                  <a:pt x="1533869" y="1011188"/>
                </a:cubicBezTo>
                <a:moveTo>
                  <a:pt x="1291822" y="1185851"/>
                </a:moveTo>
                <a:cubicBezTo>
                  <a:pt x="1280591" y="1181591"/>
                  <a:pt x="1277106" y="1168811"/>
                  <a:pt x="1267811" y="1161840"/>
                </a:cubicBezTo>
                <a:cubicBezTo>
                  <a:pt x="1253869" y="1151771"/>
                  <a:pt x="1232956" y="1143250"/>
                  <a:pt x="1217465" y="1133181"/>
                </a:cubicBezTo>
                <a:cubicBezTo>
                  <a:pt x="1196552" y="1119626"/>
                  <a:pt x="1173316" y="1105684"/>
                  <a:pt x="1153178" y="1094453"/>
                </a:cubicBezTo>
                <a:cubicBezTo>
                  <a:pt x="1120646" y="1076638"/>
                  <a:pt x="1088115" y="1056887"/>
                  <a:pt x="1057133" y="1039072"/>
                </a:cubicBezTo>
                <a:cubicBezTo>
                  <a:pt x="1046290" y="1032876"/>
                  <a:pt x="1020729" y="1017772"/>
                  <a:pt x="1011435" y="1008477"/>
                </a:cubicBezTo>
                <a:cubicBezTo>
                  <a:pt x="1047064" y="980593"/>
                  <a:pt x="1132652" y="1039847"/>
                  <a:pt x="1168669" y="1047980"/>
                </a:cubicBezTo>
                <a:cubicBezTo>
                  <a:pt x="1199263" y="1054951"/>
                  <a:pt x="1248835" y="1049529"/>
                  <a:pt x="1275944" y="1066182"/>
                </a:cubicBezTo>
                <a:cubicBezTo>
                  <a:pt x="1293371" y="1077026"/>
                  <a:pt x="1284077" y="1063858"/>
                  <a:pt x="1291048" y="1083609"/>
                </a:cubicBezTo>
                <a:cubicBezTo>
                  <a:pt x="1294146" y="1092904"/>
                  <a:pt x="1289886" y="1109170"/>
                  <a:pt x="1290273" y="1119239"/>
                </a:cubicBezTo>
                <a:cubicBezTo>
                  <a:pt x="1291822" y="1140927"/>
                  <a:pt x="1305377" y="1166874"/>
                  <a:pt x="1291822" y="1185851"/>
                </a:cubicBezTo>
                <a:moveTo>
                  <a:pt x="633454" y="1008477"/>
                </a:moveTo>
                <a:cubicBezTo>
                  <a:pt x="575750" y="1033263"/>
                  <a:pt x="510688" y="1075864"/>
                  <a:pt x="458793" y="1111493"/>
                </a:cubicBezTo>
                <a:cubicBezTo>
                  <a:pt x="429747" y="1131245"/>
                  <a:pt x="394892" y="1159516"/>
                  <a:pt x="363136" y="1172296"/>
                </a:cubicBezTo>
                <a:cubicBezTo>
                  <a:pt x="341836" y="1181204"/>
                  <a:pt x="346483" y="1193209"/>
                  <a:pt x="343772" y="1158354"/>
                </a:cubicBezTo>
                <a:cubicBezTo>
                  <a:pt x="342610" y="1144025"/>
                  <a:pt x="346870" y="1109170"/>
                  <a:pt x="349968" y="1094841"/>
                </a:cubicBezTo>
                <a:cubicBezTo>
                  <a:pt x="356165" y="1068118"/>
                  <a:pt x="344159" y="1071991"/>
                  <a:pt x="372818" y="1061147"/>
                </a:cubicBezTo>
                <a:cubicBezTo>
                  <a:pt x="381725" y="1057662"/>
                  <a:pt x="411545" y="1056887"/>
                  <a:pt x="422389" y="1055338"/>
                </a:cubicBezTo>
                <a:cubicBezTo>
                  <a:pt x="456469" y="1050303"/>
                  <a:pt x="489388" y="1041783"/>
                  <a:pt x="519595" y="1031327"/>
                </a:cubicBezTo>
                <a:cubicBezTo>
                  <a:pt x="538959" y="1024743"/>
                  <a:pt x="549028" y="1013125"/>
                  <a:pt x="567617" y="1008477"/>
                </a:cubicBezTo>
                <a:cubicBezTo>
                  <a:pt x="581946" y="1004604"/>
                  <a:pt x="628420" y="1001894"/>
                  <a:pt x="633454" y="1008477"/>
                </a:cubicBezTo>
                <a:close/>
                <a:moveTo>
                  <a:pt x="315114" y="934507"/>
                </a:moveTo>
                <a:cubicBezTo>
                  <a:pt x="308530" y="947287"/>
                  <a:pt x="317050" y="969362"/>
                  <a:pt x="310079" y="979819"/>
                </a:cubicBezTo>
                <a:cubicBezTo>
                  <a:pt x="300010" y="994922"/>
                  <a:pt x="291103" y="987951"/>
                  <a:pt x="272513" y="989888"/>
                </a:cubicBezTo>
                <a:cubicBezTo>
                  <a:pt x="233399" y="993761"/>
                  <a:pt x="186926" y="997633"/>
                  <a:pt x="149747" y="1009639"/>
                </a:cubicBezTo>
                <a:cubicBezTo>
                  <a:pt x="135418" y="1014286"/>
                  <a:pt x="123412" y="1032101"/>
                  <a:pt x="110245" y="1018934"/>
                </a:cubicBezTo>
                <a:cubicBezTo>
                  <a:pt x="98240" y="1006928"/>
                  <a:pt x="121476" y="975171"/>
                  <a:pt x="128060" y="963553"/>
                </a:cubicBezTo>
                <a:cubicBezTo>
                  <a:pt x="147036" y="931021"/>
                  <a:pt x="152458" y="902750"/>
                  <a:pt x="162140" y="867120"/>
                </a:cubicBezTo>
                <a:cubicBezTo>
                  <a:pt x="227589" y="890744"/>
                  <a:pt x="302334" y="898490"/>
                  <a:pt x="370881" y="905461"/>
                </a:cubicBezTo>
                <a:cubicBezTo>
                  <a:pt x="413094" y="909721"/>
                  <a:pt x="454533" y="899265"/>
                  <a:pt x="491711" y="899652"/>
                </a:cubicBezTo>
                <a:cubicBezTo>
                  <a:pt x="530439" y="900039"/>
                  <a:pt x="558323" y="912432"/>
                  <a:pt x="574201" y="943414"/>
                </a:cubicBezTo>
                <a:cubicBezTo>
                  <a:pt x="543219" y="948836"/>
                  <a:pt x="516110" y="952322"/>
                  <a:pt x="485902" y="955807"/>
                </a:cubicBezTo>
                <a:cubicBezTo>
                  <a:pt x="449886" y="960067"/>
                  <a:pt x="407672" y="976333"/>
                  <a:pt x="370881" y="973622"/>
                </a:cubicBezTo>
                <a:cubicBezTo>
                  <a:pt x="363523" y="973235"/>
                  <a:pt x="352679" y="983304"/>
                  <a:pt x="346483" y="979431"/>
                </a:cubicBezTo>
                <a:cubicBezTo>
                  <a:pt x="343772" y="977495"/>
                  <a:pt x="340674" y="943414"/>
                  <a:pt x="343385" y="940316"/>
                </a:cubicBezTo>
                <a:cubicBezTo>
                  <a:pt x="350743" y="932958"/>
                  <a:pt x="387147" y="938767"/>
                  <a:pt x="399152" y="938767"/>
                </a:cubicBezTo>
                <a:cubicBezTo>
                  <a:pt x="389471" y="918241"/>
                  <a:pt x="324408" y="900814"/>
                  <a:pt x="315114" y="934507"/>
                </a:cubicBezTo>
                <a:moveTo>
                  <a:pt x="54090" y="773786"/>
                </a:moveTo>
                <a:cubicBezTo>
                  <a:pt x="11490" y="765653"/>
                  <a:pt x="90881" y="702527"/>
                  <a:pt x="101338" y="691683"/>
                </a:cubicBezTo>
                <a:cubicBezTo>
                  <a:pt x="130771" y="661088"/>
                  <a:pt x="164076" y="608418"/>
                  <a:pt x="183440" y="570078"/>
                </a:cubicBezTo>
                <a:cubicBezTo>
                  <a:pt x="251601" y="634366"/>
                  <a:pt x="313952" y="687036"/>
                  <a:pt x="387534" y="735833"/>
                </a:cubicBezTo>
                <a:cubicBezTo>
                  <a:pt x="427424" y="762555"/>
                  <a:pt x="516497" y="773012"/>
                  <a:pt x="513786" y="838074"/>
                </a:cubicBezTo>
                <a:cubicBezTo>
                  <a:pt x="456856" y="823358"/>
                  <a:pt x="397991" y="820647"/>
                  <a:pt x="336414" y="809416"/>
                </a:cubicBezTo>
                <a:cubicBezTo>
                  <a:pt x="314726" y="805543"/>
                  <a:pt x="296912" y="798185"/>
                  <a:pt x="274450" y="797798"/>
                </a:cubicBezTo>
                <a:cubicBezTo>
                  <a:pt x="272126" y="797798"/>
                  <a:pt x="255473" y="800896"/>
                  <a:pt x="253924" y="800896"/>
                </a:cubicBezTo>
                <a:cubicBezTo>
                  <a:pt x="245791" y="800121"/>
                  <a:pt x="241144" y="793537"/>
                  <a:pt x="236110" y="792763"/>
                </a:cubicBezTo>
                <a:cubicBezTo>
                  <a:pt x="228364" y="791601"/>
                  <a:pt x="191186" y="792763"/>
                  <a:pt x="186926" y="786954"/>
                </a:cubicBezTo>
                <a:cubicBezTo>
                  <a:pt x="185376" y="785017"/>
                  <a:pt x="203966" y="709885"/>
                  <a:pt x="204740" y="709111"/>
                </a:cubicBezTo>
                <a:cubicBezTo>
                  <a:pt x="228751" y="688972"/>
                  <a:pt x="274063" y="727313"/>
                  <a:pt x="298074" y="735446"/>
                </a:cubicBezTo>
                <a:cubicBezTo>
                  <a:pt x="272901" y="694394"/>
                  <a:pt x="208613" y="640562"/>
                  <a:pt x="168724" y="688972"/>
                </a:cubicBezTo>
                <a:cubicBezTo>
                  <a:pt x="152071" y="709498"/>
                  <a:pt x="152458" y="743578"/>
                  <a:pt x="136580" y="762555"/>
                </a:cubicBezTo>
                <a:cubicBezTo>
                  <a:pt x="123800" y="778046"/>
                  <a:pt x="133094" y="770688"/>
                  <a:pt x="110245" y="771075"/>
                </a:cubicBezTo>
                <a:cubicBezTo>
                  <a:pt x="90881" y="771850"/>
                  <a:pt x="72679" y="759844"/>
                  <a:pt x="54090" y="773786"/>
                </a:cubicBezTo>
                <a:moveTo>
                  <a:pt x="1574533" y="635140"/>
                </a:moveTo>
                <a:cubicBezTo>
                  <a:pt x="1563302" y="628169"/>
                  <a:pt x="1547424" y="599511"/>
                  <a:pt x="1539678" y="588667"/>
                </a:cubicBezTo>
                <a:cubicBezTo>
                  <a:pt x="1530384" y="575499"/>
                  <a:pt x="1521089" y="565430"/>
                  <a:pt x="1512182" y="553812"/>
                </a:cubicBezTo>
                <a:cubicBezTo>
                  <a:pt x="1490494" y="524766"/>
                  <a:pt x="1495142" y="527864"/>
                  <a:pt x="1519540" y="505015"/>
                </a:cubicBezTo>
                <a:cubicBezTo>
                  <a:pt x="1531546" y="493784"/>
                  <a:pt x="1543164" y="481778"/>
                  <a:pt x="1550909" y="471709"/>
                </a:cubicBezTo>
                <a:cubicBezTo>
                  <a:pt x="1600868" y="406258"/>
                  <a:pt x="1610937" y="318733"/>
                  <a:pt x="1545100" y="255220"/>
                </a:cubicBezTo>
                <a:cubicBezTo>
                  <a:pt x="1525736" y="236630"/>
                  <a:pt x="1504436" y="236630"/>
                  <a:pt x="1485847" y="224237"/>
                </a:cubicBezTo>
                <a:cubicBezTo>
                  <a:pt x="1471905" y="214943"/>
                  <a:pt x="1450218" y="191319"/>
                  <a:pt x="1437825" y="178151"/>
                </a:cubicBezTo>
                <a:cubicBezTo>
                  <a:pt x="1430079" y="170018"/>
                  <a:pt x="1426981" y="158787"/>
                  <a:pt x="1418848" y="151042"/>
                </a:cubicBezTo>
                <a:cubicBezTo>
                  <a:pt x="1411490" y="144071"/>
                  <a:pt x="1399485" y="143683"/>
                  <a:pt x="1391739" y="136712"/>
                </a:cubicBezTo>
                <a:cubicBezTo>
                  <a:pt x="1373150" y="120059"/>
                  <a:pt x="1361919" y="103406"/>
                  <a:pt x="1342168" y="87915"/>
                </a:cubicBezTo>
                <a:cubicBezTo>
                  <a:pt x="1318931" y="69326"/>
                  <a:pt x="1306151" y="56158"/>
                  <a:pt x="1280204" y="44540"/>
                </a:cubicBezTo>
                <a:cubicBezTo>
                  <a:pt x="1229471" y="22078"/>
                  <a:pt x="1179512" y="42216"/>
                  <a:pt x="1129166" y="53835"/>
                </a:cubicBezTo>
                <a:cubicBezTo>
                  <a:pt x="1129166" y="55384"/>
                  <a:pt x="1129166" y="56933"/>
                  <a:pt x="1129166" y="58482"/>
                </a:cubicBezTo>
                <a:cubicBezTo>
                  <a:pt x="1172541" y="53447"/>
                  <a:pt x="1217465" y="69326"/>
                  <a:pt x="1260840" y="72811"/>
                </a:cubicBezTo>
                <a:cubicBezTo>
                  <a:pt x="1248060" y="85592"/>
                  <a:pt x="1457189" y="299369"/>
                  <a:pt x="1485072" y="317572"/>
                </a:cubicBezTo>
                <a:cubicBezTo>
                  <a:pt x="1521089" y="340808"/>
                  <a:pt x="1576857" y="372565"/>
                  <a:pt x="1514118" y="399288"/>
                </a:cubicBezTo>
                <a:cubicBezTo>
                  <a:pt x="1481974" y="412842"/>
                  <a:pt x="1469194" y="443825"/>
                  <a:pt x="1433178" y="460478"/>
                </a:cubicBezTo>
                <a:cubicBezTo>
                  <a:pt x="1425432" y="444986"/>
                  <a:pt x="1394063" y="432981"/>
                  <a:pt x="1377797" y="427559"/>
                </a:cubicBezTo>
                <a:cubicBezTo>
                  <a:pt x="1347977" y="417490"/>
                  <a:pt x="1310799" y="425622"/>
                  <a:pt x="1280204" y="427172"/>
                </a:cubicBezTo>
                <a:cubicBezTo>
                  <a:pt x="1280204" y="428721"/>
                  <a:pt x="1280204" y="430270"/>
                  <a:pt x="1280204" y="431819"/>
                </a:cubicBezTo>
                <a:cubicBezTo>
                  <a:pt x="1311573" y="432594"/>
                  <a:pt x="1365017" y="451570"/>
                  <a:pt x="1392901" y="465512"/>
                </a:cubicBezTo>
                <a:cubicBezTo>
                  <a:pt x="1387479" y="475581"/>
                  <a:pt x="1389803" y="482165"/>
                  <a:pt x="1402583" y="489523"/>
                </a:cubicBezTo>
                <a:cubicBezTo>
                  <a:pt x="1371214" y="526315"/>
                  <a:pt x="1332099" y="541419"/>
                  <a:pt x="1297244" y="572014"/>
                </a:cubicBezTo>
                <a:cubicBezTo>
                  <a:pt x="1257742" y="606094"/>
                  <a:pt x="1212043" y="636302"/>
                  <a:pt x="1172929" y="673868"/>
                </a:cubicBezTo>
                <a:cubicBezTo>
                  <a:pt x="1162472" y="683938"/>
                  <a:pt x="1112901" y="729249"/>
                  <a:pt x="1100895" y="721891"/>
                </a:cubicBezTo>
                <a:cubicBezTo>
                  <a:pt x="1088890" y="714533"/>
                  <a:pt x="1095861" y="673868"/>
                  <a:pt x="1093537" y="666897"/>
                </a:cubicBezTo>
                <a:cubicBezTo>
                  <a:pt x="1085404" y="637464"/>
                  <a:pt x="1073012" y="659926"/>
                  <a:pt x="1087728" y="635915"/>
                </a:cubicBezTo>
                <a:cubicBezTo>
                  <a:pt x="1090439" y="631268"/>
                  <a:pt x="1119485" y="621973"/>
                  <a:pt x="1122583" y="619262"/>
                </a:cubicBezTo>
                <a:cubicBezTo>
                  <a:pt x="1134588" y="608418"/>
                  <a:pt x="1147368" y="587505"/>
                  <a:pt x="1159374" y="573950"/>
                </a:cubicBezTo>
                <a:cubicBezTo>
                  <a:pt x="1174090" y="557685"/>
                  <a:pt x="1183772" y="549939"/>
                  <a:pt x="1196552" y="529800"/>
                </a:cubicBezTo>
                <a:cubicBezTo>
                  <a:pt x="1223274" y="488362"/>
                  <a:pt x="1248447" y="443825"/>
                  <a:pt x="1274395" y="403160"/>
                </a:cubicBezTo>
                <a:cubicBezTo>
                  <a:pt x="1282140" y="391155"/>
                  <a:pt x="1316608" y="347005"/>
                  <a:pt x="1285238" y="343907"/>
                </a:cubicBezTo>
                <a:cubicBezTo>
                  <a:pt x="1295308" y="310988"/>
                  <a:pt x="1273233" y="262191"/>
                  <a:pt x="1244187" y="239341"/>
                </a:cubicBezTo>
                <a:cubicBezTo>
                  <a:pt x="1241089" y="237018"/>
                  <a:pt x="1232569" y="245150"/>
                  <a:pt x="1226373" y="242440"/>
                </a:cubicBezTo>
                <a:cubicBezTo>
                  <a:pt x="1211656" y="235468"/>
                  <a:pt x="1212431" y="230047"/>
                  <a:pt x="1195778" y="224625"/>
                </a:cubicBezTo>
                <a:cubicBezTo>
                  <a:pt x="1177189" y="219203"/>
                  <a:pt x="1167507" y="240503"/>
                  <a:pt x="1168281" y="209521"/>
                </a:cubicBezTo>
                <a:cubicBezTo>
                  <a:pt x="1158599" y="214168"/>
                  <a:pt x="1148143" y="215717"/>
                  <a:pt x="1137299" y="214168"/>
                </a:cubicBezTo>
                <a:cubicBezTo>
                  <a:pt x="1137687" y="210295"/>
                  <a:pt x="1139236" y="207197"/>
                  <a:pt x="1141947" y="204486"/>
                </a:cubicBezTo>
                <a:cubicBezTo>
                  <a:pt x="1124906" y="195191"/>
                  <a:pt x="1048613" y="201388"/>
                  <a:pt x="1026151" y="207197"/>
                </a:cubicBezTo>
                <a:cubicBezTo>
                  <a:pt x="1011435" y="211070"/>
                  <a:pt x="995944" y="213781"/>
                  <a:pt x="985875" y="216879"/>
                </a:cubicBezTo>
                <a:cubicBezTo>
                  <a:pt x="970384" y="221527"/>
                  <a:pt x="952182" y="219203"/>
                  <a:pt x="933592" y="223463"/>
                </a:cubicBezTo>
                <a:cubicBezTo>
                  <a:pt x="874727" y="237405"/>
                  <a:pt x="738406" y="303242"/>
                  <a:pt x="729886" y="376825"/>
                </a:cubicBezTo>
                <a:cubicBezTo>
                  <a:pt x="772873" y="347392"/>
                  <a:pt x="805792" y="317572"/>
                  <a:pt x="850716" y="292786"/>
                </a:cubicBezTo>
                <a:cubicBezTo>
                  <a:pt x="872403" y="280780"/>
                  <a:pt x="956829" y="263740"/>
                  <a:pt x="897189" y="290849"/>
                </a:cubicBezTo>
                <a:cubicBezTo>
                  <a:pt x="881698" y="297820"/>
                  <a:pt x="719042" y="353589"/>
                  <a:pt x="743828" y="388831"/>
                </a:cubicBezTo>
                <a:cubicBezTo>
                  <a:pt x="750798" y="394640"/>
                  <a:pt x="844906" y="338872"/>
                  <a:pt x="861559" y="334612"/>
                </a:cubicBezTo>
                <a:cubicBezTo>
                  <a:pt x="908807" y="321832"/>
                  <a:pt x="946372" y="317184"/>
                  <a:pt x="990522" y="337323"/>
                </a:cubicBezTo>
                <a:cubicBezTo>
                  <a:pt x="1035833" y="357849"/>
                  <a:pt x="1093150" y="345456"/>
                  <a:pt x="1142721" y="334999"/>
                </a:cubicBezTo>
                <a:cubicBezTo>
                  <a:pt x="1163634" y="330739"/>
                  <a:pt x="1227534" y="280006"/>
                  <a:pt x="1227147" y="336161"/>
                </a:cubicBezTo>
                <a:cubicBezTo>
                  <a:pt x="1227147" y="354750"/>
                  <a:pt x="1196940" y="377600"/>
                  <a:pt x="1186870" y="391155"/>
                </a:cubicBezTo>
                <a:cubicBezTo>
                  <a:pt x="1177576" y="403935"/>
                  <a:pt x="1169056" y="424848"/>
                  <a:pt x="1158987" y="437241"/>
                </a:cubicBezTo>
                <a:cubicBezTo>
                  <a:pt x="1133814" y="467449"/>
                  <a:pt x="1094699" y="510436"/>
                  <a:pt x="1072237" y="548777"/>
                </a:cubicBezTo>
                <a:cubicBezTo>
                  <a:pt x="1066428" y="558459"/>
                  <a:pt x="1065653" y="571239"/>
                  <a:pt x="1059844" y="580534"/>
                </a:cubicBezTo>
                <a:cubicBezTo>
                  <a:pt x="1060619" y="579372"/>
                  <a:pt x="1044740" y="587892"/>
                  <a:pt x="1044353" y="588280"/>
                </a:cubicBezTo>
                <a:cubicBezTo>
                  <a:pt x="1024989" y="613840"/>
                  <a:pt x="1040868" y="615776"/>
                  <a:pt x="1020342" y="599898"/>
                </a:cubicBezTo>
                <a:cubicBezTo>
                  <a:pt x="994007" y="580147"/>
                  <a:pt x="991684" y="530188"/>
                  <a:pt x="973869" y="503466"/>
                </a:cubicBezTo>
                <a:cubicBezTo>
                  <a:pt x="975418" y="506177"/>
                  <a:pt x="937852" y="531350"/>
                  <a:pt x="933205" y="529800"/>
                </a:cubicBezTo>
                <a:cubicBezTo>
                  <a:pt x="909194" y="522829"/>
                  <a:pt x="930881" y="511598"/>
                  <a:pt x="927009" y="503078"/>
                </a:cubicBezTo>
                <a:cubicBezTo>
                  <a:pt x="915003" y="477518"/>
                  <a:pt x="923911" y="478292"/>
                  <a:pt x="883247" y="494171"/>
                </a:cubicBezTo>
                <a:cubicBezTo>
                  <a:pt x="878987" y="482940"/>
                  <a:pt x="874339" y="470934"/>
                  <a:pt x="868917" y="460478"/>
                </a:cubicBezTo>
                <a:cubicBezTo>
                  <a:pt x="866207" y="462027"/>
                  <a:pt x="860785" y="469385"/>
                  <a:pt x="859236" y="472483"/>
                </a:cubicBezTo>
                <a:cubicBezTo>
                  <a:pt x="853039" y="461252"/>
                  <a:pt x="854201" y="443825"/>
                  <a:pt x="844906" y="436466"/>
                </a:cubicBezTo>
                <a:cubicBezTo>
                  <a:pt x="840646" y="441114"/>
                  <a:pt x="835225" y="451957"/>
                  <a:pt x="832901" y="458154"/>
                </a:cubicBezTo>
                <a:cubicBezTo>
                  <a:pt x="827866" y="455443"/>
                  <a:pt x="824768" y="451570"/>
                  <a:pt x="823219" y="446148"/>
                </a:cubicBezTo>
                <a:cubicBezTo>
                  <a:pt x="812375" y="448472"/>
                  <a:pt x="810052" y="458928"/>
                  <a:pt x="808890" y="467836"/>
                </a:cubicBezTo>
                <a:cubicBezTo>
                  <a:pt x="803468" y="463576"/>
                  <a:pt x="801919" y="458154"/>
                  <a:pt x="804242" y="451183"/>
                </a:cubicBezTo>
                <a:cubicBezTo>
                  <a:pt x="803468" y="452732"/>
                  <a:pt x="801144" y="468998"/>
                  <a:pt x="798433" y="472871"/>
                </a:cubicBezTo>
                <a:cubicBezTo>
                  <a:pt x="791850" y="480229"/>
                  <a:pt x="788751" y="477905"/>
                  <a:pt x="780231" y="484876"/>
                </a:cubicBezTo>
                <a:cubicBezTo>
                  <a:pt x="767451" y="495720"/>
                  <a:pt x="775197" y="498431"/>
                  <a:pt x="756608" y="501529"/>
                </a:cubicBezTo>
                <a:cubicBezTo>
                  <a:pt x="748475" y="503078"/>
                  <a:pt x="749249" y="481003"/>
                  <a:pt x="731822" y="494558"/>
                </a:cubicBezTo>
                <a:cubicBezTo>
                  <a:pt x="712845" y="508887"/>
                  <a:pt x="750024" y="525540"/>
                  <a:pt x="737244" y="539870"/>
                </a:cubicBezTo>
                <a:cubicBezTo>
                  <a:pt x="719429" y="560396"/>
                  <a:pt x="679540" y="522442"/>
                  <a:pt x="672569" y="508887"/>
                </a:cubicBezTo>
                <a:cubicBezTo>
                  <a:pt x="665598" y="518182"/>
                  <a:pt x="663661" y="533673"/>
                  <a:pt x="660563" y="544904"/>
                </a:cubicBezTo>
                <a:cubicBezTo>
                  <a:pt x="643911" y="542968"/>
                  <a:pt x="618738" y="499205"/>
                  <a:pt x="610605" y="487974"/>
                </a:cubicBezTo>
                <a:cubicBezTo>
                  <a:pt x="585819" y="452345"/>
                  <a:pt x="561034" y="418264"/>
                  <a:pt x="535861" y="382247"/>
                </a:cubicBezTo>
                <a:cubicBezTo>
                  <a:pt x="515335" y="352427"/>
                  <a:pt x="418904" y="265676"/>
                  <a:pt x="464989" y="236243"/>
                </a:cubicBezTo>
                <a:cubicBezTo>
                  <a:pt x="491711" y="219203"/>
                  <a:pt x="537797" y="232370"/>
                  <a:pt x="568779" y="218041"/>
                </a:cubicBezTo>
                <a:cubicBezTo>
                  <a:pt x="600536" y="203324"/>
                  <a:pt x="649720" y="190931"/>
                  <a:pt x="672182" y="164596"/>
                </a:cubicBezTo>
                <a:cubicBezTo>
                  <a:pt x="686898" y="147556"/>
                  <a:pt x="689996" y="125869"/>
                  <a:pt x="707811" y="110377"/>
                </a:cubicBezTo>
                <a:cubicBezTo>
                  <a:pt x="725626" y="95274"/>
                  <a:pt x="755058" y="85592"/>
                  <a:pt x="777133" y="78233"/>
                </a:cubicBezTo>
                <a:cubicBezTo>
                  <a:pt x="799982" y="70488"/>
                  <a:pt x="827866" y="62355"/>
                  <a:pt x="851490" y="60031"/>
                </a:cubicBezTo>
                <a:cubicBezTo>
                  <a:pt x="873565" y="58095"/>
                  <a:pt x="896801" y="65066"/>
                  <a:pt x="918489" y="57707"/>
                </a:cubicBezTo>
                <a:cubicBezTo>
                  <a:pt x="918489" y="55384"/>
                  <a:pt x="918489" y="53060"/>
                  <a:pt x="918489" y="50349"/>
                </a:cubicBezTo>
                <a:cubicBezTo>
                  <a:pt x="847230" y="34471"/>
                  <a:pt x="804630" y="39118"/>
                  <a:pt x="741117" y="57707"/>
                </a:cubicBezTo>
                <a:cubicBezTo>
                  <a:pt x="739955" y="58095"/>
                  <a:pt x="704325" y="67002"/>
                  <a:pt x="705100" y="58869"/>
                </a:cubicBezTo>
                <a:cubicBezTo>
                  <a:pt x="706262" y="47251"/>
                  <a:pt x="753122" y="39118"/>
                  <a:pt x="765902" y="37182"/>
                </a:cubicBezTo>
                <a:cubicBezTo>
                  <a:pt x="810439" y="29436"/>
                  <a:pt x="873177" y="24789"/>
                  <a:pt x="915778" y="38731"/>
                </a:cubicBezTo>
                <a:cubicBezTo>
                  <a:pt x="899899" y="-22459"/>
                  <a:pt x="721366" y="3101"/>
                  <a:pt x="685349" y="19754"/>
                </a:cubicBezTo>
                <a:cubicBezTo>
                  <a:pt x="680314" y="22078"/>
                  <a:pt x="672569" y="17818"/>
                  <a:pt x="667534" y="19754"/>
                </a:cubicBezTo>
                <a:cubicBezTo>
                  <a:pt x="661725" y="21691"/>
                  <a:pt x="659402" y="32922"/>
                  <a:pt x="654754" y="34083"/>
                </a:cubicBezTo>
                <a:cubicBezTo>
                  <a:pt x="647396" y="36407"/>
                  <a:pt x="635390" y="28662"/>
                  <a:pt x="628420" y="31760"/>
                </a:cubicBezTo>
                <a:cubicBezTo>
                  <a:pt x="621061" y="34858"/>
                  <a:pt x="618738" y="47638"/>
                  <a:pt x="611767" y="50736"/>
                </a:cubicBezTo>
                <a:cubicBezTo>
                  <a:pt x="601310" y="55384"/>
                  <a:pt x="528502" y="84042"/>
                  <a:pt x="523081" y="79395"/>
                </a:cubicBezTo>
                <a:cubicBezTo>
                  <a:pt x="518821" y="91788"/>
                  <a:pt x="512237" y="95661"/>
                  <a:pt x="502942" y="104181"/>
                </a:cubicBezTo>
                <a:cubicBezTo>
                  <a:pt x="500619" y="106505"/>
                  <a:pt x="487451" y="114250"/>
                  <a:pt x="485902" y="115412"/>
                </a:cubicBezTo>
                <a:cubicBezTo>
                  <a:pt x="476608" y="122383"/>
                  <a:pt x="483191" y="130903"/>
                  <a:pt x="463440" y="131678"/>
                </a:cubicBezTo>
                <a:cubicBezTo>
                  <a:pt x="474284" y="163047"/>
                  <a:pt x="450273" y="162273"/>
                  <a:pt x="425100" y="160336"/>
                </a:cubicBezTo>
                <a:cubicBezTo>
                  <a:pt x="422389" y="183960"/>
                  <a:pt x="395667" y="208746"/>
                  <a:pt x="390245" y="225012"/>
                </a:cubicBezTo>
                <a:cubicBezTo>
                  <a:pt x="391020" y="222688"/>
                  <a:pt x="387921" y="242827"/>
                  <a:pt x="387147" y="247087"/>
                </a:cubicBezTo>
                <a:cubicBezTo>
                  <a:pt x="386372" y="251734"/>
                  <a:pt x="380176" y="273809"/>
                  <a:pt x="380563" y="269549"/>
                </a:cubicBezTo>
                <a:cubicBezTo>
                  <a:pt x="378240" y="302468"/>
                  <a:pt x="422002" y="364820"/>
                  <a:pt x="444076" y="399675"/>
                </a:cubicBezTo>
                <a:cubicBezTo>
                  <a:pt x="481255" y="458154"/>
                  <a:pt x="523081" y="509275"/>
                  <a:pt x="573426" y="550326"/>
                </a:cubicBezTo>
                <a:cubicBezTo>
                  <a:pt x="590079" y="564268"/>
                  <a:pt x="644298" y="622747"/>
                  <a:pt x="568779" y="615002"/>
                </a:cubicBezTo>
                <a:cubicBezTo>
                  <a:pt x="568779" y="653343"/>
                  <a:pt x="526953" y="678128"/>
                  <a:pt x="523468" y="713371"/>
                </a:cubicBezTo>
                <a:cubicBezTo>
                  <a:pt x="503717" y="693620"/>
                  <a:pt x="488226" y="693620"/>
                  <a:pt x="468475" y="678903"/>
                </a:cubicBezTo>
                <a:cubicBezTo>
                  <a:pt x="458018" y="671545"/>
                  <a:pt x="453758" y="653343"/>
                  <a:pt x="444464" y="643661"/>
                </a:cubicBezTo>
                <a:cubicBezTo>
                  <a:pt x="417354" y="615389"/>
                  <a:pt x="376303" y="598736"/>
                  <a:pt x="345708" y="573563"/>
                </a:cubicBezTo>
                <a:cubicBezTo>
                  <a:pt x="331767" y="561945"/>
                  <a:pt x="309692" y="549939"/>
                  <a:pt x="298461" y="539482"/>
                </a:cubicBezTo>
                <a:cubicBezTo>
                  <a:pt x="294201" y="535610"/>
                  <a:pt x="285294" y="522055"/>
                  <a:pt x="281421" y="518957"/>
                </a:cubicBezTo>
                <a:cubicBezTo>
                  <a:pt x="267479" y="508113"/>
                  <a:pt x="251988" y="498431"/>
                  <a:pt x="238433" y="487974"/>
                </a:cubicBezTo>
                <a:cubicBezTo>
                  <a:pt x="258571" y="477905"/>
                  <a:pt x="250051" y="470160"/>
                  <a:pt x="267092" y="458928"/>
                </a:cubicBezTo>
                <a:cubicBezTo>
                  <a:pt x="288004" y="444986"/>
                  <a:pt x="337576" y="429883"/>
                  <a:pt x="363136" y="430270"/>
                </a:cubicBezTo>
                <a:cubicBezTo>
                  <a:pt x="363136" y="428721"/>
                  <a:pt x="363136" y="427172"/>
                  <a:pt x="363136" y="425622"/>
                </a:cubicBezTo>
                <a:cubicBezTo>
                  <a:pt x="322859" y="424461"/>
                  <a:pt x="288004" y="419039"/>
                  <a:pt x="249277" y="432206"/>
                </a:cubicBezTo>
                <a:cubicBezTo>
                  <a:pt x="210549" y="445374"/>
                  <a:pt x="216746" y="463963"/>
                  <a:pt x="181116" y="435692"/>
                </a:cubicBezTo>
                <a:cubicBezTo>
                  <a:pt x="172984" y="429108"/>
                  <a:pt x="161753" y="412842"/>
                  <a:pt x="154782" y="408969"/>
                </a:cubicBezTo>
                <a:cubicBezTo>
                  <a:pt x="141614" y="401611"/>
                  <a:pt x="123800" y="404322"/>
                  <a:pt x="111794" y="394640"/>
                </a:cubicBezTo>
                <a:cubicBezTo>
                  <a:pt x="89332" y="376438"/>
                  <a:pt x="93979" y="364045"/>
                  <a:pt x="116441" y="343907"/>
                </a:cubicBezTo>
                <a:cubicBezTo>
                  <a:pt x="138516" y="323768"/>
                  <a:pt x="168336" y="314861"/>
                  <a:pt x="190024" y="294335"/>
                </a:cubicBezTo>
                <a:cubicBezTo>
                  <a:pt x="217133" y="268774"/>
                  <a:pt x="237659" y="235856"/>
                  <a:pt x="263993" y="208746"/>
                </a:cubicBezTo>
                <a:cubicBezTo>
                  <a:pt x="286843" y="185510"/>
                  <a:pt x="392956" y="95661"/>
                  <a:pt x="380176" y="71262"/>
                </a:cubicBezTo>
                <a:cubicBezTo>
                  <a:pt x="419291" y="63904"/>
                  <a:pt x="471960" y="49962"/>
                  <a:pt x="511850" y="56933"/>
                </a:cubicBezTo>
                <a:cubicBezTo>
                  <a:pt x="503329" y="41442"/>
                  <a:pt x="442527" y="29436"/>
                  <a:pt x="422389" y="29823"/>
                </a:cubicBezTo>
                <a:cubicBezTo>
                  <a:pt x="388696" y="30598"/>
                  <a:pt x="345321" y="46864"/>
                  <a:pt x="322472" y="63904"/>
                </a:cubicBezTo>
                <a:cubicBezTo>
                  <a:pt x="293426" y="85979"/>
                  <a:pt x="276773" y="108441"/>
                  <a:pt x="251601" y="132065"/>
                </a:cubicBezTo>
                <a:cubicBezTo>
                  <a:pt x="238046" y="144845"/>
                  <a:pt x="223717" y="149493"/>
                  <a:pt x="210162" y="162273"/>
                </a:cubicBezTo>
                <a:cubicBezTo>
                  <a:pt x="194671" y="176989"/>
                  <a:pt x="181891" y="197128"/>
                  <a:pt x="163689" y="210683"/>
                </a:cubicBezTo>
                <a:cubicBezTo>
                  <a:pt x="105210" y="254832"/>
                  <a:pt x="41310" y="288138"/>
                  <a:pt x="49443" y="376825"/>
                </a:cubicBezTo>
                <a:cubicBezTo>
                  <a:pt x="55252" y="437628"/>
                  <a:pt x="102887" y="481778"/>
                  <a:pt x="147811" y="526315"/>
                </a:cubicBezTo>
                <a:cubicBezTo>
                  <a:pt x="140453" y="542968"/>
                  <a:pt x="118378" y="565430"/>
                  <a:pt x="107147" y="581309"/>
                </a:cubicBezTo>
                <a:cubicBezTo>
                  <a:pt x="89719" y="606094"/>
                  <a:pt x="69194" y="620424"/>
                  <a:pt x="49056" y="639013"/>
                </a:cubicBezTo>
                <a:cubicBezTo>
                  <a:pt x="27755" y="658377"/>
                  <a:pt x="9553" y="677354"/>
                  <a:pt x="2970" y="706012"/>
                </a:cubicBezTo>
                <a:cubicBezTo>
                  <a:pt x="-1290" y="724215"/>
                  <a:pt x="-5163" y="798185"/>
                  <a:pt x="23108" y="789665"/>
                </a:cubicBezTo>
                <a:cubicBezTo>
                  <a:pt x="21172" y="795087"/>
                  <a:pt x="17299" y="797798"/>
                  <a:pt x="11103" y="797023"/>
                </a:cubicBezTo>
                <a:cubicBezTo>
                  <a:pt x="28143" y="847369"/>
                  <a:pt x="125349" y="817936"/>
                  <a:pt x="98627" y="876415"/>
                </a:cubicBezTo>
                <a:cubicBezTo>
                  <a:pt x="87009" y="901976"/>
                  <a:pt x="65708" y="915530"/>
                  <a:pt x="57576" y="946513"/>
                </a:cubicBezTo>
                <a:cubicBezTo>
                  <a:pt x="45570" y="992212"/>
                  <a:pt x="77327" y="1011188"/>
                  <a:pt x="82749" y="1053402"/>
                </a:cubicBezTo>
                <a:cubicBezTo>
                  <a:pt x="60674" y="1056113"/>
                  <a:pt x="102887" y="1047980"/>
                  <a:pt x="101725" y="1048754"/>
                </a:cubicBezTo>
                <a:cubicBezTo>
                  <a:pt x="83136" y="1087095"/>
                  <a:pt x="178406" y="1078188"/>
                  <a:pt x="204353" y="1075477"/>
                </a:cubicBezTo>
                <a:cubicBezTo>
                  <a:pt x="238820" y="1071604"/>
                  <a:pt x="269415" y="1073540"/>
                  <a:pt x="307755" y="1072766"/>
                </a:cubicBezTo>
                <a:cubicBezTo>
                  <a:pt x="307755" y="1121563"/>
                  <a:pt x="281808" y="1151383"/>
                  <a:pt x="320536" y="1193209"/>
                </a:cubicBezTo>
                <a:cubicBezTo>
                  <a:pt x="344934" y="1219544"/>
                  <a:pt x="368170" y="1219932"/>
                  <a:pt x="404187" y="1203666"/>
                </a:cubicBezTo>
                <a:cubicBezTo>
                  <a:pt x="466151" y="1175782"/>
                  <a:pt x="535086" y="1148672"/>
                  <a:pt x="589692" y="1105297"/>
                </a:cubicBezTo>
                <a:cubicBezTo>
                  <a:pt x="614090" y="1085933"/>
                  <a:pt x="638101" y="1044107"/>
                  <a:pt x="671794" y="1039460"/>
                </a:cubicBezTo>
                <a:cubicBezTo>
                  <a:pt x="689996" y="1036749"/>
                  <a:pt x="709360" y="1051078"/>
                  <a:pt x="726787" y="1053789"/>
                </a:cubicBezTo>
                <a:cubicBezTo>
                  <a:pt x="786428" y="1063084"/>
                  <a:pt x="860010" y="1061534"/>
                  <a:pt x="918101" y="1051465"/>
                </a:cubicBezTo>
                <a:cubicBezTo>
                  <a:pt x="952956" y="1045656"/>
                  <a:pt x="972707" y="1031327"/>
                  <a:pt x="1004464" y="1056113"/>
                </a:cubicBezTo>
                <a:cubicBezTo>
                  <a:pt x="1037382" y="1081673"/>
                  <a:pt x="1055971" y="1109944"/>
                  <a:pt x="1094312" y="1131245"/>
                </a:cubicBezTo>
                <a:cubicBezTo>
                  <a:pt x="1128392" y="1150221"/>
                  <a:pt x="1162085" y="1170747"/>
                  <a:pt x="1197327" y="1185076"/>
                </a:cubicBezTo>
                <a:cubicBezTo>
                  <a:pt x="1220563" y="1194371"/>
                  <a:pt x="1249222" y="1217995"/>
                  <a:pt x="1275169" y="1217995"/>
                </a:cubicBezTo>
                <a:cubicBezTo>
                  <a:pt x="1311573" y="1217995"/>
                  <a:pt x="1337133" y="1177718"/>
                  <a:pt x="1341781" y="1147898"/>
                </a:cubicBezTo>
                <a:cubicBezTo>
                  <a:pt x="1345653" y="1123886"/>
                  <a:pt x="1322030" y="1097939"/>
                  <a:pt x="1334810" y="1077413"/>
                </a:cubicBezTo>
                <a:cubicBezTo>
                  <a:pt x="1346041" y="1059211"/>
                  <a:pt x="1423496" y="1075864"/>
                  <a:pt x="1445958" y="1076638"/>
                </a:cubicBezTo>
                <a:cubicBezTo>
                  <a:pt x="1478489" y="1077800"/>
                  <a:pt x="1519153" y="1075864"/>
                  <a:pt x="1547811" y="1060373"/>
                </a:cubicBezTo>
                <a:cubicBezTo>
                  <a:pt x="1538129" y="1051078"/>
                  <a:pt x="1546262" y="1058049"/>
                  <a:pt x="1543164" y="1050691"/>
                </a:cubicBezTo>
                <a:cubicBezTo>
                  <a:pt x="1568724" y="1060373"/>
                  <a:pt x="1584990" y="983304"/>
                  <a:pt x="1584215" y="966651"/>
                </a:cubicBezTo>
                <a:cubicBezTo>
                  <a:pt x="1582279" y="922501"/>
                  <a:pt x="1545487" y="888421"/>
                  <a:pt x="1533482" y="846982"/>
                </a:cubicBezTo>
                <a:cubicBezTo>
                  <a:pt x="1572597" y="833040"/>
                  <a:pt x="1593897" y="827231"/>
                  <a:pt x="1629139" y="801670"/>
                </a:cubicBezTo>
                <a:cubicBezTo>
                  <a:pt x="1626041" y="795474"/>
                  <a:pt x="1622943" y="795474"/>
                  <a:pt x="1617133" y="794312"/>
                </a:cubicBezTo>
                <a:cubicBezTo>
                  <a:pt x="1622555" y="791214"/>
                  <a:pt x="1627977" y="788890"/>
                  <a:pt x="1633786" y="786954"/>
                </a:cubicBezTo>
                <a:cubicBezTo>
                  <a:pt x="1635335" y="779208"/>
                  <a:pt x="1636110" y="771075"/>
                  <a:pt x="1636110" y="762942"/>
                </a:cubicBezTo>
                <a:cubicBezTo>
                  <a:pt x="1640757" y="746289"/>
                  <a:pt x="1643081" y="726926"/>
                  <a:pt x="1639983" y="709885"/>
                </a:cubicBezTo>
                <a:cubicBezTo>
                  <a:pt x="1633399" y="675417"/>
                  <a:pt x="1603966" y="653343"/>
                  <a:pt x="1574533" y="635140"/>
                </a:cubicBezTo>
              </a:path>
            </a:pathLst>
          </a:custGeom>
          <a:solidFill>
            <a:srgbClr val="FF8F6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Calibri"/>
              <a:buNone/>
            </a:pPr>
            <a:r>
              <a:t/>
            </a:r>
            <a:endParaRPr sz="1350">
              <a:solidFill>
                <a:schemeClr val="dk1"/>
              </a:solidFill>
              <a:latin typeface="Cambria"/>
              <a:ea typeface="Cambria"/>
              <a:cs typeface="Cambria"/>
              <a:sym typeface="Cambria"/>
            </a:endParaRPr>
          </a:p>
        </p:txBody>
      </p:sp>
      <p:grpSp>
        <p:nvGrpSpPr>
          <p:cNvPr id="1145" name="Google Shape;1145;p12"/>
          <p:cNvGrpSpPr/>
          <p:nvPr/>
        </p:nvGrpSpPr>
        <p:grpSpPr>
          <a:xfrm flipH="1">
            <a:off x="8629752" y="5006345"/>
            <a:ext cx="2289857" cy="1689345"/>
            <a:chOff x="-4570050" y="157065"/>
            <a:chExt cx="2895244" cy="1777373"/>
          </a:xfrm>
        </p:grpSpPr>
        <p:sp>
          <p:nvSpPr>
            <p:cNvPr id="1146" name="Google Shape;1146;p12"/>
            <p:cNvSpPr/>
            <p:nvPr/>
          </p:nvSpPr>
          <p:spPr>
            <a:xfrm rot="265246">
              <a:off x="-4513776" y="261979"/>
              <a:ext cx="2782696" cy="1567545"/>
            </a:xfrm>
            <a:prstGeom prst="ellipse">
              <a:avLst/>
            </a:prstGeom>
            <a:solidFill>
              <a:srgbClr val="27E9FF">
                <a:alpha val="7882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147" name="Google Shape;1147;p12"/>
            <p:cNvSpPr/>
            <p:nvPr/>
          </p:nvSpPr>
          <p:spPr>
            <a:xfrm>
              <a:off x="-4419347" y="269225"/>
              <a:ext cx="2632129" cy="1554873"/>
            </a:xfrm>
            <a:prstGeom prst="ellipse">
              <a:avLst/>
            </a:prstGeom>
            <a:solidFill>
              <a:schemeClr val="lt1"/>
            </a:solidFill>
            <a:ln cap="flat" cmpd="sng" w="762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1148" name="Google Shape;1148;p12"/>
          <p:cNvSpPr/>
          <p:nvPr/>
        </p:nvSpPr>
        <p:spPr>
          <a:xfrm>
            <a:off x="9005881" y="5362009"/>
            <a:ext cx="1493947" cy="926976"/>
          </a:xfrm>
          <a:custGeom>
            <a:rect b="b" l="l" r="r" t="t"/>
            <a:pathLst>
              <a:path extrusionOk="0" h="1217995" w="1641393">
                <a:moveTo>
                  <a:pt x="1593510" y="771463"/>
                </a:moveTo>
                <a:cubicBezTo>
                  <a:pt x="1598544" y="766428"/>
                  <a:pt x="1523413" y="773399"/>
                  <a:pt x="1521864" y="773012"/>
                </a:cubicBezTo>
                <a:cubicBezTo>
                  <a:pt x="1497853" y="767590"/>
                  <a:pt x="1506373" y="761781"/>
                  <a:pt x="1494367" y="731960"/>
                </a:cubicBezTo>
                <a:cubicBezTo>
                  <a:pt x="1487783" y="715307"/>
                  <a:pt x="1473067" y="678903"/>
                  <a:pt x="1458738" y="671157"/>
                </a:cubicBezTo>
                <a:cubicBezTo>
                  <a:pt x="1421172" y="649857"/>
                  <a:pt x="1359983" y="704463"/>
                  <a:pt x="1339457" y="737769"/>
                </a:cubicBezTo>
                <a:cubicBezTo>
                  <a:pt x="1356110" y="731960"/>
                  <a:pt x="1411103" y="693620"/>
                  <a:pt x="1425819" y="699429"/>
                </a:cubicBezTo>
                <a:cubicBezTo>
                  <a:pt x="1436276" y="703689"/>
                  <a:pt x="1449056" y="757133"/>
                  <a:pt x="1448669" y="767202"/>
                </a:cubicBezTo>
                <a:cubicBezTo>
                  <a:pt x="1447507" y="793150"/>
                  <a:pt x="1456414" y="779595"/>
                  <a:pt x="1428530" y="789277"/>
                </a:cubicBezTo>
                <a:cubicBezTo>
                  <a:pt x="1415750" y="793925"/>
                  <a:pt x="1398323" y="799734"/>
                  <a:pt x="1386705" y="800896"/>
                </a:cubicBezTo>
                <a:cubicBezTo>
                  <a:pt x="1340619" y="806318"/>
                  <a:pt x="1291048" y="807479"/>
                  <a:pt x="1244187" y="813676"/>
                </a:cubicBezTo>
                <a:cubicBezTo>
                  <a:pt x="1229083" y="815612"/>
                  <a:pt x="1214754" y="822196"/>
                  <a:pt x="1200038" y="824520"/>
                </a:cubicBezTo>
                <a:cubicBezTo>
                  <a:pt x="1195003" y="831878"/>
                  <a:pt x="1188420" y="834589"/>
                  <a:pt x="1181061" y="832653"/>
                </a:cubicBezTo>
                <a:cubicBezTo>
                  <a:pt x="1176027" y="833040"/>
                  <a:pt x="1172154" y="831104"/>
                  <a:pt x="1169830" y="826069"/>
                </a:cubicBezTo>
                <a:cubicBezTo>
                  <a:pt x="1143108" y="831878"/>
                  <a:pt x="1126843" y="848531"/>
                  <a:pt x="1107479" y="826069"/>
                </a:cubicBezTo>
                <a:cubicBezTo>
                  <a:pt x="1137687" y="797798"/>
                  <a:pt x="1172929" y="770301"/>
                  <a:pt x="1208171" y="756746"/>
                </a:cubicBezTo>
                <a:cubicBezTo>
                  <a:pt x="1215529" y="754810"/>
                  <a:pt x="1222887" y="754422"/>
                  <a:pt x="1230245" y="754810"/>
                </a:cubicBezTo>
                <a:cubicBezTo>
                  <a:pt x="1239153" y="756359"/>
                  <a:pt x="1243800" y="751324"/>
                  <a:pt x="1244187" y="740093"/>
                </a:cubicBezTo>
                <a:cubicBezTo>
                  <a:pt x="1250771" y="736220"/>
                  <a:pt x="1252320" y="737769"/>
                  <a:pt x="1258516" y="732735"/>
                </a:cubicBezTo>
                <a:cubicBezTo>
                  <a:pt x="1284464" y="713371"/>
                  <a:pt x="1309250" y="695943"/>
                  <a:pt x="1332873" y="677741"/>
                </a:cubicBezTo>
                <a:cubicBezTo>
                  <a:pt x="1354948" y="660701"/>
                  <a:pt x="1385543" y="633204"/>
                  <a:pt x="1411877" y="610742"/>
                </a:cubicBezTo>
                <a:cubicBezTo>
                  <a:pt x="1418074" y="605320"/>
                  <a:pt x="1439761" y="585569"/>
                  <a:pt x="1447120" y="583632"/>
                </a:cubicBezTo>
                <a:cubicBezTo>
                  <a:pt x="1476165" y="575887"/>
                  <a:pt x="1433952" y="555361"/>
                  <a:pt x="1471518" y="591765"/>
                </a:cubicBezTo>
                <a:cubicBezTo>
                  <a:pt x="1503274" y="622360"/>
                  <a:pt x="1511794" y="667284"/>
                  <a:pt x="1543551" y="697880"/>
                </a:cubicBezTo>
                <a:cubicBezTo>
                  <a:pt x="1560591" y="714920"/>
                  <a:pt x="1615584" y="744740"/>
                  <a:pt x="1593510" y="771463"/>
                </a:cubicBezTo>
                <a:moveTo>
                  <a:pt x="1533869" y="1011188"/>
                </a:moveTo>
                <a:cubicBezTo>
                  <a:pt x="1523800" y="1041396"/>
                  <a:pt x="1508696" y="1010801"/>
                  <a:pt x="1488558" y="1006541"/>
                </a:cubicBezTo>
                <a:cubicBezTo>
                  <a:pt x="1480812" y="1004992"/>
                  <a:pt x="1471905" y="1008865"/>
                  <a:pt x="1463385" y="1007703"/>
                </a:cubicBezTo>
                <a:cubicBezTo>
                  <a:pt x="1428918" y="1002281"/>
                  <a:pt x="1391739" y="998795"/>
                  <a:pt x="1358821" y="990275"/>
                </a:cubicBezTo>
                <a:cubicBezTo>
                  <a:pt x="1328613" y="982530"/>
                  <a:pt x="1342555" y="996472"/>
                  <a:pt x="1330550" y="965877"/>
                </a:cubicBezTo>
                <a:cubicBezTo>
                  <a:pt x="1325128" y="952322"/>
                  <a:pt x="1331324" y="940316"/>
                  <a:pt x="1320868" y="928698"/>
                </a:cubicBezTo>
                <a:cubicBezTo>
                  <a:pt x="1303828" y="909334"/>
                  <a:pt x="1268586" y="922501"/>
                  <a:pt x="1242251" y="934894"/>
                </a:cubicBezTo>
                <a:cubicBezTo>
                  <a:pt x="1248447" y="947287"/>
                  <a:pt x="1325128" y="925987"/>
                  <a:pt x="1298019" y="967813"/>
                </a:cubicBezTo>
                <a:cubicBezTo>
                  <a:pt x="1287562" y="983691"/>
                  <a:pt x="1258516" y="975558"/>
                  <a:pt x="1237216" y="972073"/>
                </a:cubicBezTo>
                <a:cubicBezTo>
                  <a:pt x="1219402" y="968975"/>
                  <a:pt x="1202749" y="958906"/>
                  <a:pt x="1184934" y="956582"/>
                </a:cubicBezTo>
                <a:cubicBezTo>
                  <a:pt x="1170605" y="954645"/>
                  <a:pt x="1155114" y="961229"/>
                  <a:pt x="1141559" y="959293"/>
                </a:cubicBezTo>
                <a:cubicBezTo>
                  <a:pt x="1121421" y="956195"/>
                  <a:pt x="1103219" y="936831"/>
                  <a:pt x="1082306" y="946900"/>
                </a:cubicBezTo>
                <a:cubicBezTo>
                  <a:pt x="1083081" y="884161"/>
                  <a:pt x="1184160" y="908559"/>
                  <a:pt x="1219402" y="910108"/>
                </a:cubicBezTo>
                <a:cubicBezTo>
                  <a:pt x="1300729" y="913207"/>
                  <a:pt x="1400259" y="893455"/>
                  <a:pt x="1480038" y="867895"/>
                </a:cubicBezTo>
                <a:cubicBezTo>
                  <a:pt x="1492431" y="900039"/>
                  <a:pt x="1493593" y="925600"/>
                  <a:pt x="1511020" y="956195"/>
                </a:cubicBezTo>
                <a:cubicBezTo>
                  <a:pt x="1515667" y="965877"/>
                  <a:pt x="1540066" y="999183"/>
                  <a:pt x="1533869" y="1011188"/>
                </a:cubicBezTo>
                <a:moveTo>
                  <a:pt x="1291822" y="1185851"/>
                </a:moveTo>
                <a:cubicBezTo>
                  <a:pt x="1280591" y="1181591"/>
                  <a:pt x="1277106" y="1168811"/>
                  <a:pt x="1267811" y="1161840"/>
                </a:cubicBezTo>
                <a:cubicBezTo>
                  <a:pt x="1253869" y="1151771"/>
                  <a:pt x="1232956" y="1143250"/>
                  <a:pt x="1217465" y="1133181"/>
                </a:cubicBezTo>
                <a:cubicBezTo>
                  <a:pt x="1196552" y="1119626"/>
                  <a:pt x="1173316" y="1105684"/>
                  <a:pt x="1153178" y="1094453"/>
                </a:cubicBezTo>
                <a:cubicBezTo>
                  <a:pt x="1120646" y="1076638"/>
                  <a:pt x="1088115" y="1056887"/>
                  <a:pt x="1057133" y="1039072"/>
                </a:cubicBezTo>
                <a:cubicBezTo>
                  <a:pt x="1046290" y="1032876"/>
                  <a:pt x="1020729" y="1017772"/>
                  <a:pt x="1011435" y="1008477"/>
                </a:cubicBezTo>
                <a:cubicBezTo>
                  <a:pt x="1047064" y="980593"/>
                  <a:pt x="1132652" y="1039847"/>
                  <a:pt x="1168669" y="1047980"/>
                </a:cubicBezTo>
                <a:cubicBezTo>
                  <a:pt x="1199263" y="1054951"/>
                  <a:pt x="1248835" y="1049529"/>
                  <a:pt x="1275944" y="1066182"/>
                </a:cubicBezTo>
                <a:cubicBezTo>
                  <a:pt x="1293371" y="1077026"/>
                  <a:pt x="1284077" y="1063858"/>
                  <a:pt x="1291048" y="1083609"/>
                </a:cubicBezTo>
                <a:cubicBezTo>
                  <a:pt x="1294146" y="1092904"/>
                  <a:pt x="1289886" y="1109170"/>
                  <a:pt x="1290273" y="1119239"/>
                </a:cubicBezTo>
                <a:cubicBezTo>
                  <a:pt x="1291822" y="1140927"/>
                  <a:pt x="1305377" y="1166874"/>
                  <a:pt x="1291822" y="1185851"/>
                </a:cubicBezTo>
                <a:moveTo>
                  <a:pt x="633454" y="1008477"/>
                </a:moveTo>
                <a:cubicBezTo>
                  <a:pt x="575750" y="1033263"/>
                  <a:pt x="510688" y="1075864"/>
                  <a:pt x="458793" y="1111493"/>
                </a:cubicBezTo>
                <a:cubicBezTo>
                  <a:pt x="429747" y="1131245"/>
                  <a:pt x="394892" y="1159516"/>
                  <a:pt x="363136" y="1172296"/>
                </a:cubicBezTo>
                <a:cubicBezTo>
                  <a:pt x="341836" y="1181204"/>
                  <a:pt x="346483" y="1193209"/>
                  <a:pt x="343772" y="1158354"/>
                </a:cubicBezTo>
                <a:cubicBezTo>
                  <a:pt x="342610" y="1144025"/>
                  <a:pt x="346870" y="1109170"/>
                  <a:pt x="349968" y="1094841"/>
                </a:cubicBezTo>
                <a:cubicBezTo>
                  <a:pt x="356165" y="1068118"/>
                  <a:pt x="344159" y="1071991"/>
                  <a:pt x="372818" y="1061147"/>
                </a:cubicBezTo>
                <a:cubicBezTo>
                  <a:pt x="381725" y="1057662"/>
                  <a:pt x="411545" y="1056887"/>
                  <a:pt x="422389" y="1055338"/>
                </a:cubicBezTo>
                <a:cubicBezTo>
                  <a:pt x="456469" y="1050303"/>
                  <a:pt x="489388" y="1041783"/>
                  <a:pt x="519595" y="1031327"/>
                </a:cubicBezTo>
                <a:cubicBezTo>
                  <a:pt x="538959" y="1024743"/>
                  <a:pt x="549028" y="1013125"/>
                  <a:pt x="567617" y="1008477"/>
                </a:cubicBezTo>
                <a:cubicBezTo>
                  <a:pt x="581946" y="1004604"/>
                  <a:pt x="628420" y="1001894"/>
                  <a:pt x="633454" y="1008477"/>
                </a:cubicBezTo>
                <a:close/>
                <a:moveTo>
                  <a:pt x="315114" y="934507"/>
                </a:moveTo>
                <a:cubicBezTo>
                  <a:pt x="308530" y="947287"/>
                  <a:pt x="317050" y="969362"/>
                  <a:pt x="310079" y="979819"/>
                </a:cubicBezTo>
                <a:cubicBezTo>
                  <a:pt x="300010" y="994922"/>
                  <a:pt x="291103" y="987951"/>
                  <a:pt x="272513" y="989888"/>
                </a:cubicBezTo>
                <a:cubicBezTo>
                  <a:pt x="233399" y="993761"/>
                  <a:pt x="186926" y="997633"/>
                  <a:pt x="149747" y="1009639"/>
                </a:cubicBezTo>
                <a:cubicBezTo>
                  <a:pt x="135418" y="1014286"/>
                  <a:pt x="123412" y="1032101"/>
                  <a:pt x="110245" y="1018934"/>
                </a:cubicBezTo>
                <a:cubicBezTo>
                  <a:pt x="98240" y="1006928"/>
                  <a:pt x="121476" y="975171"/>
                  <a:pt x="128060" y="963553"/>
                </a:cubicBezTo>
                <a:cubicBezTo>
                  <a:pt x="147036" y="931021"/>
                  <a:pt x="152458" y="902750"/>
                  <a:pt x="162140" y="867120"/>
                </a:cubicBezTo>
                <a:cubicBezTo>
                  <a:pt x="227589" y="890744"/>
                  <a:pt x="302334" y="898490"/>
                  <a:pt x="370881" y="905461"/>
                </a:cubicBezTo>
                <a:cubicBezTo>
                  <a:pt x="413094" y="909721"/>
                  <a:pt x="454533" y="899265"/>
                  <a:pt x="491711" y="899652"/>
                </a:cubicBezTo>
                <a:cubicBezTo>
                  <a:pt x="530439" y="900039"/>
                  <a:pt x="558323" y="912432"/>
                  <a:pt x="574201" y="943414"/>
                </a:cubicBezTo>
                <a:cubicBezTo>
                  <a:pt x="543219" y="948836"/>
                  <a:pt x="516110" y="952322"/>
                  <a:pt x="485902" y="955807"/>
                </a:cubicBezTo>
                <a:cubicBezTo>
                  <a:pt x="449886" y="960067"/>
                  <a:pt x="407672" y="976333"/>
                  <a:pt x="370881" y="973622"/>
                </a:cubicBezTo>
                <a:cubicBezTo>
                  <a:pt x="363523" y="973235"/>
                  <a:pt x="352679" y="983304"/>
                  <a:pt x="346483" y="979431"/>
                </a:cubicBezTo>
                <a:cubicBezTo>
                  <a:pt x="343772" y="977495"/>
                  <a:pt x="340674" y="943414"/>
                  <a:pt x="343385" y="940316"/>
                </a:cubicBezTo>
                <a:cubicBezTo>
                  <a:pt x="350743" y="932958"/>
                  <a:pt x="387147" y="938767"/>
                  <a:pt x="399152" y="938767"/>
                </a:cubicBezTo>
                <a:cubicBezTo>
                  <a:pt x="389471" y="918241"/>
                  <a:pt x="324408" y="900814"/>
                  <a:pt x="315114" y="934507"/>
                </a:cubicBezTo>
                <a:moveTo>
                  <a:pt x="54090" y="773786"/>
                </a:moveTo>
                <a:cubicBezTo>
                  <a:pt x="11490" y="765653"/>
                  <a:pt x="90881" y="702527"/>
                  <a:pt x="101338" y="691683"/>
                </a:cubicBezTo>
                <a:cubicBezTo>
                  <a:pt x="130771" y="661088"/>
                  <a:pt x="164076" y="608418"/>
                  <a:pt x="183440" y="570078"/>
                </a:cubicBezTo>
                <a:cubicBezTo>
                  <a:pt x="251601" y="634366"/>
                  <a:pt x="313952" y="687036"/>
                  <a:pt x="387534" y="735833"/>
                </a:cubicBezTo>
                <a:cubicBezTo>
                  <a:pt x="427424" y="762555"/>
                  <a:pt x="516497" y="773012"/>
                  <a:pt x="513786" y="838074"/>
                </a:cubicBezTo>
                <a:cubicBezTo>
                  <a:pt x="456856" y="823358"/>
                  <a:pt x="397991" y="820647"/>
                  <a:pt x="336414" y="809416"/>
                </a:cubicBezTo>
                <a:cubicBezTo>
                  <a:pt x="314726" y="805543"/>
                  <a:pt x="296912" y="798185"/>
                  <a:pt x="274450" y="797798"/>
                </a:cubicBezTo>
                <a:cubicBezTo>
                  <a:pt x="272126" y="797798"/>
                  <a:pt x="255473" y="800896"/>
                  <a:pt x="253924" y="800896"/>
                </a:cubicBezTo>
                <a:cubicBezTo>
                  <a:pt x="245791" y="800121"/>
                  <a:pt x="241144" y="793537"/>
                  <a:pt x="236110" y="792763"/>
                </a:cubicBezTo>
                <a:cubicBezTo>
                  <a:pt x="228364" y="791601"/>
                  <a:pt x="191186" y="792763"/>
                  <a:pt x="186926" y="786954"/>
                </a:cubicBezTo>
                <a:cubicBezTo>
                  <a:pt x="185376" y="785017"/>
                  <a:pt x="203966" y="709885"/>
                  <a:pt x="204740" y="709111"/>
                </a:cubicBezTo>
                <a:cubicBezTo>
                  <a:pt x="228751" y="688972"/>
                  <a:pt x="274063" y="727313"/>
                  <a:pt x="298074" y="735446"/>
                </a:cubicBezTo>
                <a:cubicBezTo>
                  <a:pt x="272901" y="694394"/>
                  <a:pt x="208613" y="640562"/>
                  <a:pt x="168724" y="688972"/>
                </a:cubicBezTo>
                <a:cubicBezTo>
                  <a:pt x="152071" y="709498"/>
                  <a:pt x="152458" y="743578"/>
                  <a:pt x="136580" y="762555"/>
                </a:cubicBezTo>
                <a:cubicBezTo>
                  <a:pt x="123800" y="778046"/>
                  <a:pt x="133094" y="770688"/>
                  <a:pt x="110245" y="771075"/>
                </a:cubicBezTo>
                <a:cubicBezTo>
                  <a:pt x="90881" y="771850"/>
                  <a:pt x="72679" y="759844"/>
                  <a:pt x="54090" y="773786"/>
                </a:cubicBezTo>
                <a:moveTo>
                  <a:pt x="1574533" y="635140"/>
                </a:moveTo>
                <a:cubicBezTo>
                  <a:pt x="1563302" y="628169"/>
                  <a:pt x="1547424" y="599511"/>
                  <a:pt x="1539678" y="588667"/>
                </a:cubicBezTo>
                <a:cubicBezTo>
                  <a:pt x="1530384" y="575499"/>
                  <a:pt x="1521089" y="565430"/>
                  <a:pt x="1512182" y="553812"/>
                </a:cubicBezTo>
                <a:cubicBezTo>
                  <a:pt x="1490494" y="524766"/>
                  <a:pt x="1495142" y="527864"/>
                  <a:pt x="1519540" y="505015"/>
                </a:cubicBezTo>
                <a:cubicBezTo>
                  <a:pt x="1531546" y="493784"/>
                  <a:pt x="1543164" y="481778"/>
                  <a:pt x="1550909" y="471709"/>
                </a:cubicBezTo>
                <a:cubicBezTo>
                  <a:pt x="1600868" y="406258"/>
                  <a:pt x="1610937" y="318733"/>
                  <a:pt x="1545100" y="255220"/>
                </a:cubicBezTo>
                <a:cubicBezTo>
                  <a:pt x="1525736" y="236630"/>
                  <a:pt x="1504436" y="236630"/>
                  <a:pt x="1485847" y="224237"/>
                </a:cubicBezTo>
                <a:cubicBezTo>
                  <a:pt x="1471905" y="214943"/>
                  <a:pt x="1450218" y="191319"/>
                  <a:pt x="1437825" y="178151"/>
                </a:cubicBezTo>
                <a:cubicBezTo>
                  <a:pt x="1430079" y="170018"/>
                  <a:pt x="1426981" y="158787"/>
                  <a:pt x="1418848" y="151042"/>
                </a:cubicBezTo>
                <a:cubicBezTo>
                  <a:pt x="1411490" y="144071"/>
                  <a:pt x="1399485" y="143683"/>
                  <a:pt x="1391739" y="136712"/>
                </a:cubicBezTo>
                <a:cubicBezTo>
                  <a:pt x="1373150" y="120059"/>
                  <a:pt x="1361919" y="103406"/>
                  <a:pt x="1342168" y="87915"/>
                </a:cubicBezTo>
                <a:cubicBezTo>
                  <a:pt x="1318931" y="69326"/>
                  <a:pt x="1306151" y="56158"/>
                  <a:pt x="1280204" y="44540"/>
                </a:cubicBezTo>
                <a:cubicBezTo>
                  <a:pt x="1229471" y="22078"/>
                  <a:pt x="1179512" y="42216"/>
                  <a:pt x="1129166" y="53835"/>
                </a:cubicBezTo>
                <a:cubicBezTo>
                  <a:pt x="1129166" y="55384"/>
                  <a:pt x="1129166" y="56933"/>
                  <a:pt x="1129166" y="58482"/>
                </a:cubicBezTo>
                <a:cubicBezTo>
                  <a:pt x="1172541" y="53447"/>
                  <a:pt x="1217465" y="69326"/>
                  <a:pt x="1260840" y="72811"/>
                </a:cubicBezTo>
                <a:cubicBezTo>
                  <a:pt x="1248060" y="85592"/>
                  <a:pt x="1457189" y="299369"/>
                  <a:pt x="1485072" y="317572"/>
                </a:cubicBezTo>
                <a:cubicBezTo>
                  <a:pt x="1521089" y="340808"/>
                  <a:pt x="1576857" y="372565"/>
                  <a:pt x="1514118" y="399288"/>
                </a:cubicBezTo>
                <a:cubicBezTo>
                  <a:pt x="1481974" y="412842"/>
                  <a:pt x="1469194" y="443825"/>
                  <a:pt x="1433178" y="460478"/>
                </a:cubicBezTo>
                <a:cubicBezTo>
                  <a:pt x="1425432" y="444986"/>
                  <a:pt x="1394063" y="432981"/>
                  <a:pt x="1377797" y="427559"/>
                </a:cubicBezTo>
                <a:cubicBezTo>
                  <a:pt x="1347977" y="417490"/>
                  <a:pt x="1310799" y="425622"/>
                  <a:pt x="1280204" y="427172"/>
                </a:cubicBezTo>
                <a:cubicBezTo>
                  <a:pt x="1280204" y="428721"/>
                  <a:pt x="1280204" y="430270"/>
                  <a:pt x="1280204" y="431819"/>
                </a:cubicBezTo>
                <a:cubicBezTo>
                  <a:pt x="1311573" y="432594"/>
                  <a:pt x="1365017" y="451570"/>
                  <a:pt x="1392901" y="465512"/>
                </a:cubicBezTo>
                <a:cubicBezTo>
                  <a:pt x="1387479" y="475581"/>
                  <a:pt x="1389803" y="482165"/>
                  <a:pt x="1402583" y="489523"/>
                </a:cubicBezTo>
                <a:cubicBezTo>
                  <a:pt x="1371214" y="526315"/>
                  <a:pt x="1332099" y="541419"/>
                  <a:pt x="1297244" y="572014"/>
                </a:cubicBezTo>
                <a:cubicBezTo>
                  <a:pt x="1257742" y="606094"/>
                  <a:pt x="1212043" y="636302"/>
                  <a:pt x="1172929" y="673868"/>
                </a:cubicBezTo>
                <a:cubicBezTo>
                  <a:pt x="1162472" y="683938"/>
                  <a:pt x="1112901" y="729249"/>
                  <a:pt x="1100895" y="721891"/>
                </a:cubicBezTo>
                <a:cubicBezTo>
                  <a:pt x="1088890" y="714533"/>
                  <a:pt x="1095861" y="673868"/>
                  <a:pt x="1093537" y="666897"/>
                </a:cubicBezTo>
                <a:cubicBezTo>
                  <a:pt x="1085404" y="637464"/>
                  <a:pt x="1073012" y="659926"/>
                  <a:pt x="1087728" y="635915"/>
                </a:cubicBezTo>
                <a:cubicBezTo>
                  <a:pt x="1090439" y="631268"/>
                  <a:pt x="1119485" y="621973"/>
                  <a:pt x="1122583" y="619262"/>
                </a:cubicBezTo>
                <a:cubicBezTo>
                  <a:pt x="1134588" y="608418"/>
                  <a:pt x="1147368" y="587505"/>
                  <a:pt x="1159374" y="573950"/>
                </a:cubicBezTo>
                <a:cubicBezTo>
                  <a:pt x="1174090" y="557685"/>
                  <a:pt x="1183772" y="549939"/>
                  <a:pt x="1196552" y="529800"/>
                </a:cubicBezTo>
                <a:cubicBezTo>
                  <a:pt x="1223274" y="488362"/>
                  <a:pt x="1248447" y="443825"/>
                  <a:pt x="1274395" y="403160"/>
                </a:cubicBezTo>
                <a:cubicBezTo>
                  <a:pt x="1282140" y="391155"/>
                  <a:pt x="1316608" y="347005"/>
                  <a:pt x="1285238" y="343907"/>
                </a:cubicBezTo>
                <a:cubicBezTo>
                  <a:pt x="1295308" y="310988"/>
                  <a:pt x="1273233" y="262191"/>
                  <a:pt x="1244187" y="239341"/>
                </a:cubicBezTo>
                <a:cubicBezTo>
                  <a:pt x="1241089" y="237018"/>
                  <a:pt x="1232569" y="245150"/>
                  <a:pt x="1226373" y="242440"/>
                </a:cubicBezTo>
                <a:cubicBezTo>
                  <a:pt x="1211656" y="235468"/>
                  <a:pt x="1212431" y="230047"/>
                  <a:pt x="1195778" y="224625"/>
                </a:cubicBezTo>
                <a:cubicBezTo>
                  <a:pt x="1177189" y="219203"/>
                  <a:pt x="1167507" y="240503"/>
                  <a:pt x="1168281" y="209521"/>
                </a:cubicBezTo>
                <a:cubicBezTo>
                  <a:pt x="1158599" y="214168"/>
                  <a:pt x="1148143" y="215717"/>
                  <a:pt x="1137299" y="214168"/>
                </a:cubicBezTo>
                <a:cubicBezTo>
                  <a:pt x="1137687" y="210295"/>
                  <a:pt x="1139236" y="207197"/>
                  <a:pt x="1141947" y="204486"/>
                </a:cubicBezTo>
                <a:cubicBezTo>
                  <a:pt x="1124906" y="195191"/>
                  <a:pt x="1048613" y="201388"/>
                  <a:pt x="1026151" y="207197"/>
                </a:cubicBezTo>
                <a:cubicBezTo>
                  <a:pt x="1011435" y="211070"/>
                  <a:pt x="995944" y="213781"/>
                  <a:pt x="985875" y="216879"/>
                </a:cubicBezTo>
                <a:cubicBezTo>
                  <a:pt x="970384" y="221527"/>
                  <a:pt x="952182" y="219203"/>
                  <a:pt x="933592" y="223463"/>
                </a:cubicBezTo>
                <a:cubicBezTo>
                  <a:pt x="874727" y="237405"/>
                  <a:pt x="738406" y="303242"/>
                  <a:pt x="729886" y="376825"/>
                </a:cubicBezTo>
                <a:cubicBezTo>
                  <a:pt x="772873" y="347392"/>
                  <a:pt x="805792" y="317572"/>
                  <a:pt x="850716" y="292786"/>
                </a:cubicBezTo>
                <a:cubicBezTo>
                  <a:pt x="872403" y="280780"/>
                  <a:pt x="956829" y="263740"/>
                  <a:pt x="897189" y="290849"/>
                </a:cubicBezTo>
                <a:cubicBezTo>
                  <a:pt x="881698" y="297820"/>
                  <a:pt x="719042" y="353589"/>
                  <a:pt x="743828" y="388831"/>
                </a:cubicBezTo>
                <a:cubicBezTo>
                  <a:pt x="750798" y="394640"/>
                  <a:pt x="844906" y="338872"/>
                  <a:pt x="861559" y="334612"/>
                </a:cubicBezTo>
                <a:cubicBezTo>
                  <a:pt x="908807" y="321832"/>
                  <a:pt x="946372" y="317184"/>
                  <a:pt x="990522" y="337323"/>
                </a:cubicBezTo>
                <a:cubicBezTo>
                  <a:pt x="1035833" y="357849"/>
                  <a:pt x="1093150" y="345456"/>
                  <a:pt x="1142721" y="334999"/>
                </a:cubicBezTo>
                <a:cubicBezTo>
                  <a:pt x="1163634" y="330739"/>
                  <a:pt x="1227534" y="280006"/>
                  <a:pt x="1227147" y="336161"/>
                </a:cubicBezTo>
                <a:cubicBezTo>
                  <a:pt x="1227147" y="354750"/>
                  <a:pt x="1196940" y="377600"/>
                  <a:pt x="1186870" y="391155"/>
                </a:cubicBezTo>
                <a:cubicBezTo>
                  <a:pt x="1177576" y="403935"/>
                  <a:pt x="1169056" y="424848"/>
                  <a:pt x="1158987" y="437241"/>
                </a:cubicBezTo>
                <a:cubicBezTo>
                  <a:pt x="1133814" y="467449"/>
                  <a:pt x="1094699" y="510436"/>
                  <a:pt x="1072237" y="548777"/>
                </a:cubicBezTo>
                <a:cubicBezTo>
                  <a:pt x="1066428" y="558459"/>
                  <a:pt x="1065653" y="571239"/>
                  <a:pt x="1059844" y="580534"/>
                </a:cubicBezTo>
                <a:cubicBezTo>
                  <a:pt x="1060619" y="579372"/>
                  <a:pt x="1044740" y="587892"/>
                  <a:pt x="1044353" y="588280"/>
                </a:cubicBezTo>
                <a:cubicBezTo>
                  <a:pt x="1024989" y="613840"/>
                  <a:pt x="1040868" y="615776"/>
                  <a:pt x="1020342" y="599898"/>
                </a:cubicBezTo>
                <a:cubicBezTo>
                  <a:pt x="994007" y="580147"/>
                  <a:pt x="991684" y="530188"/>
                  <a:pt x="973869" y="503466"/>
                </a:cubicBezTo>
                <a:cubicBezTo>
                  <a:pt x="975418" y="506177"/>
                  <a:pt x="937852" y="531350"/>
                  <a:pt x="933205" y="529800"/>
                </a:cubicBezTo>
                <a:cubicBezTo>
                  <a:pt x="909194" y="522829"/>
                  <a:pt x="930881" y="511598"/>
                  <a:pt x="927009" y="503078"/>
                </a:cubicBezTo>
                <a:cubicBezTo>
                  <a:pt x="915003" y="477518"/>
                  <a:pt x="923911" y="478292"/>
                  <a:pt x="883247" y="494171"/>
                </a:cubicBezTo>
                <a:cubicBezTo>
                  <a:pt x="878987" y="482940"/>
                  <a:pt x="874339" y="470934"/>
                  <a:pt x="868917" y="460478"/>
                </a:cubicBezTo>
                <a:cubicBezTo>
                  <a:pt x="866207" y="462027"/>
                  <a:pt x="860785" y="469385"/>
                  <a:pt x="859236" y="472483"/>
                </a:cubicBezTo>
                <a:cubicBezTo>
                  <a:pt x="853039" y="461252"/>
                  <a:pt x="854201" y="443825"/>
                  <a:pt x="844906" y="436466"/>
                </a:cubicBezTo>
                <a:cubicBezTo>
                  <a:pt x="840646" y="441114"/>
                  <a:pt x="835225" y="451957"/>
                  <a:pt x="832901" y="458154"/>
                </a:cubicBezTo>
                <a:cubicBezTo>
                  <a:pt x="827866" y="455443"/>
                  <a:pt x="824768" y="451570"/>
                  <a:pt x="823219" y="446148"/>
                </a:cubicBezTo>
                <a:cubicBezTo>
                  <a:pt x="812375" y="448472"/>
                  <a:pt x="810052" y="458928"/>
                  <a:pt x="808890" y="467836"/>
                </a:cubicBezTo>
                <a:cubicBezTo>
                  <a:pt x="803468" y="463576"/>
                  <a:pt x="801919" y="458154"/>
                  <a:pt x="804242" y="451183"/>
                </a:cubicBezTo>
                <a:cubicBezTo>
                  <a:pt x="803468" y="452732"/>
                  <a:pt x="801144" y="468998"/>
                  <a:pt x="798433" y="472871"/>
                </a:cubicBezTo>
                <a:cubicBezTo>
                  <a:pt x="791850" y="480229"/>
                  <a:pt x="788751" y="477905"/>
                  <a:pt x="780231" y="484876"/>
                </a:cubicBezTo>
                <a:cubicBezTo>
                  <a:pt x="767451" y="495720"/>
                  <a:pt x="775197" y="498431"/>
                  <a:pt x="756608" y="501529"/>
                </a:cubicBezTo>
                <a:cubicBezTo>
                  <a:pt x="748475" y="503078"/>
                  <a:pt x="749249" y="481003"/>
                  <a:pt x="731822" y="494558"/>
                </a:cubicBezTo>
                <a:cubicBezTo>
                  <a:pt x="712845" y="508887"/>
                  <a:pt x="750024" y="525540"/>
                  <a:pt x="737244" y="539870"/>
                </a:cubicBezTo>
                <a:cubicBezTo>
                  <a:pt x="719429" y="560396"/>
                  <a:pt x="679540" y="522442"/>
                  <a:pt x="672569" y="508887"/>
                </a:cubicBezTo>
                <a:cubicBezTo>
                  <a:pt x="665598" y="518182"/>
                  <a:pt x="663661" y="533673"/>
                  <a:pt x="660563" y="544904"/>
                </a:cubicBezTo>
                <a:cubicBezTo>
                  <a:pt x="643911" y="542968"/>
                  <a:pt x="618738" y="499205"/>
                  <a:pt x="610605" y="487974"/>
                </a:cubicBezTo>
                <a:cubicBezTo>
                  <a:pt x="585819" y="452345"/>
                  <a:pt x="561034" y="418264"/>
                  <a:pt x="535861" y="382247"/>
                </a:cubicBezTo>
                <a:cubicBezTo>
                  <a:pt x="515335" y="352427"/>
                  <a:pt x="418904" y="265676"/>
                  <a:pt x="464989" y="236243"/>
                </a:cubicBezTo>
                <a:cubicBezTo>
                  <a:pt x="491711" y="219203"/>
                  <a:pt x="537797" y="232370"/>
                  <a:pt x="568779" y="218041"/>
                </a:cubicBezTo>
                <a:cubicBezTo>
                  <a:pt x="600536" y="203324"/>
                  <a:pt x="649720" y="190931"/>
                  <a:pt x="672182" y="164596"/>
                </a:cubicBezTo>
                <a:cubicBezTo>
                  <a:pt x="686898" y="147556"/>
                  <a:pt x="689996" y="125869"/>
                  <a:pt x="707811" y="110377"/>
                </a:cubicBezTo>
                <a:cubicBezTo>
                  <a:pt x="725626" y="95274"/>
                  <a:pt x="755058" y="85592"/>
                  <a:pt x="777133" y="78233"/>
                </a:cubicBezTo>
                <a:cubicBezTo>
                  <a:pt x="799982" y="70488"/>
                  <a:pt x="827866" y="62355"/>
                  <a:pt x="851490" y="60031"/>
                </a:cubicBezTo>
                <a:cubicBezTo>
                  <a:pt x="873565" y="58095"/>
                  <a:pt x="896801" y="65066"/>
                  <a:pt x="918489" y="57707"/>
                </a:cubicBezTo>
                <a:cubicBezTo>
                  <a:pt x="918489" y="55384"/>
                  <a:pt x="918489" y="53060"/>
                  <a:pt x="918489" y="50349"/>
                </a:cubicBezTo>
                <a:cubicBezTo>
                  <a:pt x="847230" y="34471"/>
                  <a:pt x="804630" y="39118"/>
                  <a:pt x="741117" y="57707"/>
                </a:cubicBezTo>
                <a:cubicBezTo>
                  <a:pt x="739955" y="58095"/>
                  <a:pt x="704325" y="67002"/>
                  <a:pt x="705100" y="58869"/>
                </a:cubicBezTo>
                <a:cubicBezTo>
                  <a:pt x="706262" y="47251"/>
                  <a:pt x="753122" y="39118"/>
                  <a:pt x="765902" y="37182"/>
                </a:cubicBezTo>
                <a:cubicBezTo>
                  <a:pt x="810439" y="29436"/>
                  <a:pt x="873177" y="24789"/>
                  <a:pt x="915778" y="38731"/>
                </a:cubicBezTo>
                <a:cubicBezTo>
                  <a:pt x="899899" y="-22459"/>
                  <a:pt x="721366" y="3101"/>
                  <a:pt x="685349" y="19754"/>
                </a:cubicBezTo>
                <a:cubicBezTo>
                  <a:pt x="680314" y="22078"/>
                  <a:pt x="672569" y="17818"/>
                  <a:pt x="667534" y="19754"/>
                </a:cubicBezTo>
                <a:cubicBezTo>
                  <a:pt x="661725" y="21691"/>
                  <a:pt x="659402" y="32922"/>
                  <a:pt x="654754" y="34083"/>
                </a:cubicBezTo>
                <a:cubicBezTo>
                  <a:pt x="647396" y="36407"/>
                  <a:pt x="635390" y="28662"/>
                  <a:pt x="628420" y="31760"/>
                </a:cubicBezTo>
                <a:cubicBezTo>
                  <a:pt x="621061" y="34858"/>
                  <a:pt x="618738" y="47638"/>
                  <a:pt x="611767" y="50736"/>
                </a:cubicBezTo>
                <a:cubicBezTo>
                  <a:pt x="601310" y="55384"/>
                  <a:pt x="528502" y="84042"/>
                  <a:pt x="523081" y="79395"/>
                </a:cubicBezTo>
                <a:cubicBezTo>
                  <a:pt x="518821" y="91788"/>
                  <a:pt x="512237" y="95661"/>
                  <a:pt x="502942" y="104181"/>
                </a:cubicBezTo>
                <a:cubicBezTo>
                  <a:pt x="500619" y="106505"/>
                  <a:pt x="487451" y="114250"/>
                  <a:pt x="485902" y="115412"/>
                </a:cubicBezTo>
                <a:cubicBezTo>
                  <a:pt x="476608" y="122383"/>
                  <a:pt x="483191" y="130903"/>
                  <a:pt x="463440" y="131678"/>
                </a:cubicBezTo>
                <a:cubicBezTo>
                  <a:pt x="474284" y="163047"/>
                  <a:pt x="450273" y="162273"/>
                  <a:pt x="425100" y="160336"/>
                </a:cubicBezTo>
                <a:cubicBezTo>
                  <a:pt x="422389" y="183960"/>
                  <a:pt x="395667" y="208746"/>
                  <a:pt x="390245" y="225012"/>
                </a:cubicBezTo>
                <a:cubicBezTo>
                  <a:pt x="391020" y="222688"/>
                  <a:pt x="387921" y="242827"/>
                  <a:pt x="387147" y="247087"/>
                </a:cubicBezTo>
                <a:cubicBezTo>
                  <a:pt x="386372" y="251734"/>
                  <a:pt x="380176" y="273809"/>
                  <a:pt x="380563" y="269549"/>
                </a:cubicBezTo>
                <a:cubicBezTo>
                  <a:pt x="378240" y="302468"/>
                  <a:pt x="422002" y="364820"/>
                  <a:pt x="444076" y="399675"/>
                </a:cubicBezTo>
                <a:cubicBezTo>
                  <a:pt x="481255" y="458154"/>
                  <a:pt x="523081" y="509275"/>
                  <a:pt x="573426" y="550326"/>
                </a:cubicBezTo>
                <a:cubicBezTo>
                  <a:pt x="590079" y="564268"/>
                  <a:pt x="644298" y="622747"/>
                  <a:pt x="568779" y="615002"/>
                </a:cubicBezTo>
                <a:cubicBezTo>
                  <a:pt x="568779" y="653343"/>
                  <a:pt x="526953" y="678128"/>
                  <a:pt x="523468" y="713371"/>
                </a:cubicBezTo>
                <a:cubicBezTo>
                  <a:pt x="503717" y="693620"/>
                  <a:pt x="488226" y="693620"/>
                  <a:pt x="468475" y="678903"/>
                </a:cubicBezTo>
                <a:cubicBezTo>
                  <a:pt x="458018" y="671545"/>
                  <a:pt x="453758" y="653343"/>
                  <a:pt x="444464" y="643661"/>
                </a:cubicBezTo>
                <a:cubicBezTo>
                  <a:pt x="417354" y="615389"/>
                  <a:pt x="376303" y="598736"/>
                  <a:pt x="345708" y="573563"/>
                </a:cubicBezTo>
                <a:cubicBezTo>
                  <a:pt x="331767" y="561945"/>
                  <a:pt x="309692" y="549939"/>
                  <a:pt x="298461" y="539482"/>
                </a:cubicBezTo>
                <a:cubicBezTo>
                  <a:pt x="294201" y="535610"/>
                  <a:pt x="285294" y="522055"/>
                  <a:pt x="281421" y="518957"/>
                </a:cubicBezTo>
                <a:cubicBezTo>
                  <a:pt x="267479" y="508113"/>
                  <a:pt x="251988" y="498431"/>
                  <a:pt x="238433" y="487974"/>
                </a:cubicBezTo>
                <a:cubicBezTo>
                  <a:pt x="258571" y="477905"/>
                  <a:pt x="250051" y="470160"/>
                  <a:pt x="267092" y="458928"/>
                </a:cubicBezTo>
                <a:cubicBezTo>
                  <a:pt x="288004" y="444986"/>
                  <a:pt x="337576" y="429883"/>
                  <a:pt x="363136" y="430270"/>
                </a:cubicBezTo>
                <a:cubicBezTo>
                  <a:pt x="363136" y="428721"/>
                  <a:pt x="363136" y="427172"/>
                  <a:pt x="363136" y="425622"/>
                </a:cubicBezTo>
                <a:cubicBezTo>
                  <a:pt x="322859" y="424461"/>
                  <a:pt x="288004" y="419039"/>
                  <a:pt x="249277" y="432206"/>
                </a:cubicBezTo>
                <a:cubicBezTo>
                  <a:pt x="210549" y="445374"/>
                  <a:pt x="216746" y="463963"/>
                  <a:pt x="181116" y="435692"/>
                </a:cubicBezTo>
                <a:cubicBezTo>
                  <a:pt x="172984" y="429108"/>
                  <a:pt x="161753" y="412842"/>
                  <a:pt x="154782" y="408969"/>
                </a:cubicBezTo>
                <a:cubicBezTo>
                  <a:pt x="141614" y="401611"/>
                  <a:pt x="123800" y="404322"/>
                  <a:pt x="111794" y="394640"/>
                </a:cubicBezTo>
                <a:cubicBezTo>
                  <a:pt x="89332" y="376438"/>
                  <a:pt x="93979" y="364045"/>
                  <a:pt x="116441" y="343907"/>
                </a:cubicBezTo>
                <a:cubicBezTo>
                  <a:pt x="138516" y="323768"/>
                  <a:pt x="168336" y="314861"/>
                  <a:pt x="190024" y="294335"/>
                </a:cubicBezTo>
                <a:cubicBezTo>
                  <a:pt x="217133" y="268774"/>
                  <a:pt x="237659" y="235856"/>
                  <a:pt x="263993" y="208746"/>
                </a:cubicBezTo>
                <a:cubicBezTo>
                  <a:pt x="286843" y="185510"/>
                  <a:pt x="392956" y="95661"/>
                  <a:pt x="380176" y="71262"/>
                </a:cubicBezTo>
                <a:cubicBezTo>
                  <a:pt x="419291" y="63904"/>
                  <a:pt x="471960" y="49962"/>
                  <a:pt x="511850" y="56933"/>
                </a:cubicBezTo>
                <a:cubicBezTo>
                  <a:pt x="503329" y="41442"/>
                  <a:pt x="442527" y="29436"/>
                  <a:pt x="422389" y="29823"/>
                </a:cubicBezTo>
                <a:cubicBezTo>
                  <a:pt x="388696" y="30598"/>
                  <a:pt x="345321" y="46864"/>
                  <a:pt x="322472" y="63904"/>
                </a:cubicBezTo>
                <a:cubicBezTo>
                  <a:pt x="293426" y="85979"/>
                  <a:pt x="276773" y="108441"/>
                  <a:pt x="251601" y="132065"/>
                </a:cubicBezTo>
                <a:cubicBezTo>
                  <a:pt x="238046" y="144845"/>
                  <a:pt x="223717" y="149493"/>
                  <a:pt x="210162" y="162273"/>
                </a:cubicBezTo>
                <a:cubicBezTo>
                  <a:pt x="194671" y="176989"/>
                  <a:pt x="181891" y="197128"/>
                  <a:pt x="163689" y="210683"/>
                </a:cubicBezTo>
                <a:cubicBezTo>
                  <a:pt x="105210" y="254832"/>
                  <a:pt x="41310" y="288138"/>
                  <a:pt x="49443" y="376825"/>
                </a:cubicBezTo>
                <a:cubicBezTo>
                  <a:pt x="55252" y="437628"/>
                  <a:pt x="102887" y="481778"/>
                  <a:pt x="147811" y="526315"/>
                </a:cubicBezTo>
                <a:cubicBezTo>
                  <a:pt x="140453" y="542968"/>
                  <a:pt x="118378" y="565430"/>
                  <a:pt x="107147" y="581309"/>
                </a:cubicBezTo>
                <a:cubicBezTo>
                  <a:pt x="89719" y="606094"/>
                  <a:pt x="69194" y="620424"/>
                  <a:pt x="49056" y="639013"/>
                </a:cubicBezTo>
                <a:cubicBezTo>
                  <a:pt x="27755" y="658377"/>
                  <a:pt x="9553" y="677354"/>
                  <a:pt x="2970" y="706012"/>
                </a:cubicBezTo>
                <a:cubicBezTo>
                  <a:pt x="-1290" y="724215"/>
                  <a:pt x="-5163" y="798185"/>
                  <a:pt x="23108" y="789665"/>
                </a:cubicBezTo>
                <a:cubicBezTo>
                  <a:pt x="21172" y="795087"/>
                  <a:pt x="17299" y="797798"/>
                  <a:pt x="11103" y="797023"/>
                </a:cubicBezTo>
                <a:cubicBezTo>
                  <a:pt x="28143" y="847369"/>
                  <a:pt x="125349" y="817936"/>
                  <a:pt x="98627" y="876415"/>
                </a:cubicBezTo>
                <a:cubicBezTo>
                  <a:pt x="87009" y="901976"/>
                  <a:pt x="65708" y="915530"/>
                  <a:pt x="57576" y="946513"/>
                </a:cubicBezTo>
                <a:cubicBezTo>
                  <a:pt x="45570" y="992212"/>
                  <a:pt x="77327" y="1011188"/>
                  <a:pt x="82749" y="1053402"/>
                </a:cubicBezTo>
                <a:cubicBezTo>
                  <a:pt x="60674" y="1056113"/>
                  <a:pt x="102887" y="1047980"/>
                  <a:pt x="101725" y="1048754"/>
                </a:cubicBezTo>
                <a:cubicBezTo>
                  <a:pt x="83136" y="1087095"/>
                  <a:pt x="178406" y="1078188"/>
                  <a:pt x="204353" y="1075477"/>
                </a:cubicBezTo>
                <a:cubicBezTo>
                  <a:pt x="238820" y="1071604"/>
                  <a:pt x="269415" y="1073540"/>
                  <a:pt x="307755" y="1072766"/>
                </a:cubicBezTo>
                <a:cubicBezTo>
                  <a:pt x="307755" y="1121563"/>
                  <a:pt x="281808" y="1151383"/>
                  <a:pt x="320536" y="1193209"/>
                </a:cubicBezTo>
                <a:cubicBezTo>
                  <a:pt x="344934" y="1219544"/>
                  <a:pt x="368170" y="1219932"/>
                  <a:pt x="404187" y="1203666"/>
                </a:cubicBezTo>
                <a:cubicBezTo>
                  <a:pt x="466151" y="1175782"/>
                  <a:pt x="535086" y="1148672"/>
                  <a:pt x="589692" y="1105297"/>
                </a:cubicBezTo>
                <a:cubicBezTo>
                  <a:pt x="614090" y="1085933"/>
                  <a:pt x="638101" y="1044107"/>
                  <a:pt x="671794" y="1039460"/>
                </a:cubicBezTo>
                <a:cubicBezTo>
                  <a:pt x="689996" y="1036749"/>
                  <a:pt x="709360" y="1051078"/>
                  <a:pt x="726787" y="1053789"/>
                </a:cubicBezTo>
                <a:cubicBezTo>
                  <a:pt x="786428" y="1063084"/>
                  <a:pt x="860010" y="1061534"/>
                  <a:pt x="918101" y="1051465"/>
                </a:cubicBezTo>
                <a:cubicBezTo>
                  <a:pt x="952956" y="1045656"/>
                  <a:pt x="972707" y="1031327"/>
                  <a:pt x="1004464" y="1056113"/>
                </a:cubicBezTo>
                <a:cubicBezTo>
                  <a:pt x="1037382" y="1081673"/>
                  <a:pt x="1055971" y="1109944"/>
                  <a:pt x="1094312" y="1131245"/>
                </a:cubicBezTo>
                <a:cubicBezTo>
                  <a:pt x="1128392" y="1150221"/>
                  <a:pt x="1162085" y="1170747"/>
                  <a:pt x="1197327" y="1185076"/>
                </a:cubicBezTo>
                <a:cubicBezTo>
                  <a:pt x="1220563" y="1194371"/>
                  <a:pt x="1249222" y="1217995"/>
                  <a:pt x="1275169" y="1217995"/>
                </a:cubicBezTo>
                <a:cubicBezTo>
                  <a:pt x="1311573" y="1217995"/>
                  <a:pt x="1337133" y="1177718"/>
                  <a:pt x="1341781" y="1147898"/>
                </a:cubicBezTo>
                <a:cubicBezTo>
                  <a:pt x="1345653" y="1123886"/>
                  <a:pt x="1322030" y="1097939"/>
                  <a:pt x="1334810" y="1077413"/>
                </a:cubicBezTo>
                <a:cubicBezTo>
                  <a:pt x="1346041" y="1059211"/>
                  <a:pt x="1423496" y="1075864"/>
                  <a:pt x="1445958" y="1076638"/>
                </a:cubicBezTo>
                <a:cubicBezTo>
                  <a:pt x="1478489" y="1077800"/>
                  <a:pt x="1519153" y="1075864"/>
                  <a:pt x="1547811" y="1060373"/>
                </a:cubicBezTo>
                <a:cubicBezTo>
                  <a:pt x="1538129" y="1051078"/>
                  <a:pt x="1546262" y="1058049"/>
                  <a:pt x="1543164" y="1050691"/>
                </a:cubicBezTo>
                <a:cubicBezTo>
                  <a:pt x="1568724" y="1060373"/>
                  <a:pt x="1584990" y="983304"/>
                  <a:pt x="1584215" y="966651"/>
                </a:cubicBezTo>
                <a:cubicBezTo>
                  <a:pt x="1582279" y="922501"/>
                  <a:pt x="1545487" y="888421"/>
                  <a:pt x="1533482" y="846982"/>
                </a:cubicBezTo>
                <a:cubicBezTo>
                  <a:pt x="1572597" y="833040"/>
                  <a:pt x="1593897" y="827231"/>
                  <a:pt x="1629139" y="801670"/>
                </a:cubicBezTo>
                <a:cubicBezTo>
                  <a:pt x="1626041" y="795474"/>
                  <a:pt x="1622943" y="795474"/>
                  <a:pt x="1617133" y="794312"/>
                </a:cubicBezTo>
                <a:cubicBezTo>
                  <a:pt x="1622555" y="791214"/>
                  <a:pt x="1627977" y="788890"/>
                  <a:pt x="1633786" y="786954"/>
                </a:cubicBezTo>
                <a:cubicBezTo>
                  <a:pt x="1635335" y="779208"/>
                  <a:pt x="1636110" y="771075"/>
                  <a:pt x="1636110" y="762942"/>
                </a:cubicBezTo>
                <a:cubicBezTo>
                  <a:pt x="1640757" y="746289"/>
                  <a:pt x="1643081" y="726926"/>
                  <a:pt x="1639983" y="709885"/>
                </a:cubicBezTo>
                <a:cubicBezTo>
                  <a:pt x="1633399" y="675417"/>
                  <a:pt x="1603966" y="653343"/>
                  <a:pt x="1574533" y="635140"/>
                </a:cubicBezTo>
              </a:path>
            </a:pathLst>
          </a:custGeom>
          <a:solidFill>
            <a:srgbClr val="FF8F6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Calibri"/>
              <a:buNone/>
            </a:pPr>
            <a:r>
              <a:t/>
            </a:r>
            <a:endParaRPr sz="1350">
              <a:solidFill>
                <a:schemeClr val="dk1"/>
              </a:solidFill>
              <a:latin typeface="Cambria"/>
              <a:ea typeface="Cambria"/>
              <a:cs typeface="Cambria"/>
              <a:sym typeface="Cambria"/>
            </a:endParaRPr>
          </a:p>
        </p:txBody>
      </p:sp>
      <p:grpSp>
        <p:nvGrpSpPr>
          <p:cNvPr id="1149" name="Google Shape;1149;p12"/>
          <p:cNvGrpSpPr/>
          <p:nvPr/>
        </p:nvGrpSpPr>
        <p:grpSpPr>
          <a:xfrm>
            <a:off x="4722863" y="599719"/>
            <a:ext cx="2741607" cy="2689578"/>
            <a:chOff x="5036305" y="139595"/>
            <a:chExt cx="2741607" cy="2689578"/>
          </a:xfrm>
        </p:grpSpPr>
        <p:sp>
          <p:nvSpPr>
            <p:cNvPr id="1150" name="Google Shape;1150;p12"/>
            <p:cNvSpPr/>
            <p:nvPr/>
          </p:nvSpPr>
          <p:spPr>
            <a:xfrm>
              <a:off x="5036305" y="139595"/>
              <a:ext cx="2741607" cy="2689578"/>
            </a:xfrm>
            <a:prstGeom prst="ellipse">
              <a:avLst/>
            </a:prstGeom>
            <a:solidFill>
              <a:srgbClr val="3F399D"/>
            </a:solidFill>
            <a:ln cap="flat" cmpd="sng" w="190500">
              <a:solidFill>
                <a:schemeClr val="accent1"/>
              </a:solidFill>
              <a:prstDash val="solid"/>
              <a:miter lim="800000"/>
              <a:headEnd len="sm" w="sm" type="none"/>
              <a:tailEnd len="sm" w="sm" type="none"/>
            </a:ln>
            <a:effectLst>
              <a:outerShdw blurRad="330627" rotWithShape="0" algn="tl" dir="2700000" dist="240480">
                <a:srgbClr val="000000">
                  <a:alpha val="2784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20"/>
                <a:buFont typeface="Calibri"/>
                <a:buNone/>
              </a:pPr>
              <a:r>
                <a:t/>
              </a:r>
              <a:endParaRPr b="0" i="0" sz="1620" u="none" cap="none" strike="noStrike">
                <a:solidFill>
                  <a:srgbClr val="FFFFFF"/>
                </a:solidFill>
                <a:latin typeface="Cambria"/>
                <a:ea typeface="Cambria"/>
                <a:cs typeface="Cambria"/>
                <a:sym typeface="Cambria"/>
              </a:endParaRPr>
            </a:p>
          </p:txBody>
        </p:sp>
        <p:sp>
          <p:nvSpPr>
            <p:cNvPr id="1151" name="Google Shape;1151;p12"/>
            <p:cNvSpPr txBox="1"/>
            <p:nvPr/>
          </p:nvSpPr>
          <p:spPr>
            <a:xfrm>
              <a:off x="5076495" y="858315"/>
              <a:ext cx="2608057" cy="1421864"/>
            </a:xfrm>
            <a:prstGeom prst="rect">
              <a:avLst/>
            </a:prstGeom>
            <a:noFill/>
            <a:ln>
              <a:noFill/>
            </a:ln>
          </p:spPr>
          <p:txBody>
            <a:bodyPr anchorCtr="0" anchor="t" bIns="45700" lIns="91425" spcFirstLastPara="1" rIns="91425" wrap="square" tIns="45700">
              <a:spAutoFit/>
            </a:bodyPr>
            <a:lstStyle/>
            <a:p>
              <a:pPr indent="0" lvl="0" marL="0" marR="0" rtl="0" algn="ctr">
                <a:lnSpc>
                  <a:spcPct val="80000"/>
                </a:lnSpc>
                <a:spcBef>
                  <a:spcPts val="0"/>
                </a:spcBef>
                <a:spcAft>
                  <a:spcPts val="0"/>
                </a:spcAft>
                <a:buClr>
                  <a:srgbClr val="FFFFFF"/>
                </a:buClr>
                <a:buSzPts val="2160"/>
                <a:buFont typeface="Calibri"/>
                <a:buNone/>
              </a:pPr>
              <a:r>
                <a:rPr b="1" i="0" lang="en-US" sz="2160" u="none" cap="none" strike="noStrike">
                  <a:solidFill>
                    <a:srgbClr val="FFFFFF"/>
                  </a:solidFill>
                  <a:latin typeface="Calibri"/>
                  <a:ea typeface="Calibri"/>
                  <a:cs typeface="Calibri"/>
                  <a:sym typeface="Calibri"/>
                </a:rPr>
                <a:t>Warming and reduced</a:t>
              </a:r>
              <a:endParaRPr/>
            </a:p>
            <a:p>
              <a:pPr indent="0" lvl="0" marL="0" marR="0" rtl="0" algn="ctr">
                <a:lnSpc>
                  <a:spcPct val="80000"/>
                </a:lnSpc>
                <a:spcBef>
                  <a:spcPts val="0"/>
                </a:spcBef>
                <a:spcAft>
                  <a:spcPts val="0"/>
                </a:spcAft>
                <a:buClr>
                  <a:srgbClr val="FFFFFF"/>
                </a:buClr>
                <a:buSzPts val="2160"/>
                <a:buFont typeface="Calibri"/>
                <a:buNone/>
              </a:pPr>
              <a:r>
                <a:rPr b="1" i="0" lang="en-US" sz="2160" u="none" cap="none" strike="noStrike">
                  <a:solidFill>
                    <a:srgbClr val="FFFFFF"/>
                  </a:solidFill>
                  <a:latin typeface="Calibri"/>
                  <a:ea typeface="Calibri"/>
                  <a:cs typeface="Calibri"/>
                  <a:sym typeface="Calibri"/>
                </a:rPr>
                <a:t> sea ice can impact survival of juvenile snow crab</a:t>
              </a:r>
              <a:endParaRPr b="1" i="0" sz="2160" u="none" cap="none" strike="noStrike">
                <a:solidFill>
                  <a:srgbClr val="FFFFFF"/>
                </a:solidFill>
                <a:latin typeface="Calibri"/>
                <a:ea typeface="Calibri"/>
                <a:cs typeface="Calibri"/>
                <a:sym typeface="Calibri"/>
              </a:endParaRPr>
            </a:p>
          </p:txBody>
        </p:sp>
      </p:grpSp>
      <p:grpSp>
        <p:nvGrpSpPr>
          <p:cNvPr id="1152" name="Google Shape;1152;p12"/>
          <p:cNvGrpSpPr/>
          <p:nvPr/>
        </p:nvGrpSpPr>
        <p:grpSpPr>
          <a:xfrm flipH="1" rot="239988">
            <a:off x="7662386" y="2019631"/>
            <a:ext cx="1689424" cy="1386945"/>
            <a:chOff x="-4570050" y="157065"/>
            <a:chExt cx="2895244" cy="1777373"/>
          </a:xfrm>
        </p:grpSpPr>
        <p:sp>
          <p:nvSpPr>
            <p:cNvPr id="1153" name="Google Shape;1153;p12"/>
            <p:cNvSpPr/>
            <p:nvPr/>
          </p:nvSpPr>
          <p:spPr>
            <a:xfrm rot="265246">
              <a:off x="-4513776" y="261979"/>
              <a:ext cx="2782696" cy="1567545"/>
            </a:xfrm>
            <a:prstGeom prst="ellipse">
              <a:avLst/>
            </a:prstGeom>
            <a:solidFill>
              <a:srgbClr val="27E9FF">
                <a:alpha val="7882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154" name="Google Shape;1154;p12"/>
            <p:cNvSpPr/>
            <p:nvPr/>
          </p:nvSpPr>
          <p:spPr>
            <a:xfrm>
              <a:off x="-4419349" y="269224"/>
              <a:ext cx="2632130" cy="1554874"/>
            </a:xfrm>
            <a:prstGeom prst="ellipse">
              <a:avLst/>
            </a:prstGeom>
            <a:solidFill>
              <a:schemeClr val="lt1"/>
            </a:solidFill>
            <a:ln cap="flat" cmpd="sng" w="762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grpSp>
        <p:nvGrpSpPr>
          <p:cNvPr id="1155" name="Google Shape;1155;p12"/>
          <p:cNvGrpSpPr/>
          <p:nvPr/>
        </p:nvGrpSpPr>
        <p:grpSpPr>
          <a:xfrm>
            <a:off x="8152060" y="2366080"/>
            <a:ext cx="688326" cy="649841"/>
            <a:chOff x="305475" y="624905"/>
            <a:chExt cx="1612159" cy="1522024"/>
          </a:xfrm>
        </p:grpSpPr>
        <p:grpSp>
          <p:nvGrpSpPr>
            <p:cNvPr id="1156" name="Google Shape;1156;p12"/>
            <p:cNvGrpSpPr/>
            <p:nvPr/>
          </p:nvGrpSpPr>
          <p:grpSpPr>
            <a:xfrm>
              <a:off x="305475" y="667755"/>
              <a:ext cx="926193" cy="1479174"/>
              <a:chOff x="305475" y="667755"/>
              <a:chExt cx="926193" cy="1479174"/>
            </a:xfrm>
          </p:grpSpPr>
          <p:sp>
            <p:nvSpPr>
              <p:cNvPr id="1157" name="Google Shape;1157;p12"/>
              <p:cNvSpPr/>
              <p:nvPr/>
            </p:nvSpPr>
            <p:spPr>
              <a:xfrm>
                <a:off x="305475" y="667755"/>
                <a:ext cx="797582" cy="1431507"/>
              </a:xfrm>
              <a:custGeom>
                <a:rect b="b" l="l" r="r" t="t"/>
                <a:pathLst>
                  <a:path extrusionOk="0" h="1431507" w="797582">
                    <a:moveTo>
                      <a:pt x="666135" y="255498"/>
                    </a:moveTo>
                    <a:cubicBezTo>
                      <a:pt x="655225" y="292550"/>
                      <a:pt x="637008" y="336365"/>
                      <a:pt x="617464" y="332365"/>
                    </a:cubicBezTo>
                    <a:cubicBezTo>
                      <a:pt x="597919" y="328364"/>
                      <a:pt x="572303" y="318458"/>
                      <a:pt x="579513" y="288836"/>
                    </a:cubicBezTo>
                    <a:cubicBezTo>
                      <a:pt x="585965" y="263945"/>
                      <a:pt x="595528" y="239973"/>
                      <a:pt x="607976" y="217493"/>
                    </a:cubicBezTo>
                    <a:cubicBezTo>
                      <a:pt x="617464" y="198443"/>
                      <a:pt x="643080" y="191109"/>
                      <a:pt x="658545" y="203777"/>
                    </a:cubicBezTo>
                    <a:cubicBezTo>
                      <a:pt x="660692" y="205852"/>
                      <a:pt x="662487" y="208265"/>
                      <a:pt x="663858" y="210921"/>
                    </a:cubicBezTo>
                    <a:cubicBezTo>
                      <a:pt x="675433" y="219494"/>
                      <a:pt x="673346" y="232638"/>
                      <a:pt x="666230" y="255498"/>
                    </a:cubicBezTo>
                    <a:moveTo>
                      <a:pt x="594219" y="417423"/>
                    </a:moveTo>
                    <a:cubicBezTo>
                      <a:pt x="584731" y="450189"/>
                      <a:pt x="574390" y="477431"/>
                      <a:pt x="542891" y="482765"/>
                    </a:cubicBezTo>
                    <a:cubicBezTo>
                      <a:pt x="526932" y="485506"/>
                      <a:pt x="511781" y="474739"/>
                      <a:pt x="509050" y="458717"/>
                    </a:cubicBezTo>
                    <a:cubicBezTo>
                      <a:pt x="508250" y="454019"/>
                      <a:pt x="508598" y="449198"/>
                      <a:pt x="510064" y="444665"/>
                    </a:cubicBezTo>
                    <a:cubicBezTo>
                      <a:pt x="515801" y="422649"/>
                      <a:pt x="524313" y="401459"/>
                      <a:pt x="535396" y="381609"/>
                    </a:cubicBezTo>
                    <a:cubicBezTo>
                      <a:pt x="544219" y="364559"/>
                      <a:pt x="566136" y="358082"/>
                      <a:pt x="579513" y="369036"/>
                    </a:cubicBezTo>
                    <a:cubicBezTo>
                      <a:pt x="581330" y="370896"/>
                      <a:pt x="582864" y="373015"/>
                      <a:pt x="584067" y="375323"/>
                    </a:cubicBezTo>
                    <a:cubicBezTo>
                      <a:pt x="594124" y="382657"/>
                      <a:pt x="600196" y="396944"/>
                      <a:pt x="594219" y="417042"/>
                    </a:cubicBezTo>
                    <a:moveTo>
                      <a:pt x="529608" y="567823"/>
                    </a:moveTo>
                    <a:cubicBezTo>
                      <a:pt x="520120" y="600684"/>
                      <a:pt x="515187" y="633641"/>
                      <a:pt x="483214" y="638594"/>
                    </a:cubicBezTo>
                    <a:cubicBezTo>
                      <a:pt x="466684" y="641087"/>
                      <a:pt x="451271" y="629656"/>
                      <a:pt x="448787" y="613062"/>
                    </a:cubicBezTo>
                    <a:cubicBezTo>
                      <a:pt x="448159" y="608866"/>
                      <a:pt x="448412" y="604585"/>
                      <a:pt x="449532" y="600494"/>
                    </a:cubicBezTo>
                    <a:cubicBezTo>
                      <a:pt x="455145" y="578421"/>
                      <a:pt x="463630" y="557188"/>
                      <a:pt x="474770" y="537343"/>
                    </a:cubicBezTo>
                    <a:cubicBezTo>
                      <a:pt x="481949" y="522131"/>
                      <a:pt x="500053" y="515641"/>
                      <a:pt x="515206" y="522849"/>
                    </a:cubicBezTo>
                    <a:cubicBezTo>
                      <a:pt x="516652" y="523537"/>
                      <a:pt x="518042" y="524338"/>
                      <a:pt x="519361" y="525246"/>
                    </a:cubicBezTo>
                    <a:cubicBezTo>
                      <a:pt x="521268" y="527109"/>
                      <a:pt x="522869" y="529263"/>
                      <a:pt x="524105" y="531628"/>
                    </a:cubicBezTo>
                    <a:cubicBezTo>
                      <a:pt x="534352" y="539153"/>
                      <a:pt x="535585" y="547916"/>
                      <a:pt x="529608" y="568013"/>
                    </a:cubicBezTo>
                    <a:moveTo>
                      <a:pt x="466895" y="721271"/>
                    </a:moveTo>
                    <a:cubicBezTo>
                      <a:pt x="457407" y="754608"/>
                      <a:pt x="439381" y="769943"/>
                      <a:pt x="414238" y="786993"/>
                    </a:cubicBezTo>
                    <a:cubicBezTo>
                      <a:pt x="398204" y="797947"/>
                      <a:pt x="379039" y="769943"/>
                      <a:pt x="385206" y="743369"/>
                    </a:cubicBezTo>
                    <a:cubicBezTo>
                      <a:pt x="391373" y="716794"/>
                      <a:pt x="404181" y="699363"/>
                      <a:pt x="415851" y="677170"/>
                    </a:cubicBezTo>
                    <a:cubicBezTo>
                      <a:pt x="425339" y="659930"/>
                      <a:pt x="436250" y="659739"/>
                      <a:pt x="450481" y="671360"/>
                    </a:cubicBezTo>
                    <a:cubicBezTo>
                      <a:pt x="452450" y="673285"/>
                      <a:pt x="454114" y="675501"/>
                      <a:pt x="455415" y="677932"/>
                    </a:cubicBezTo>
                    <a:cubicBezTo>
                      <a:pt x="468201" y="688348"/>
                      <a:pt x="472839" y="705853"/>
                      <a:pt x="466895" y="721271"/>
                    </a:cubicBezTo>
                    <a:moveTo>
                      <a:pt x="389476" y="870718"/>
                    </a:moveTo>
                    <a:cubicBezTo>
                      <a:pt x="379988" y="904055"/>
                      <a:pt x="361961" y="919391"/>
                      <a:pt x="336819" y="936440"/>
                    </a:cubicBezTo>
                    <a:cubicBezTo>
                      <a:pt x="320785" y="947394"/>
                      <a:pt x="301620" y="919391"/>
                      <a:pt x="307787" y="892816"/>
                    </a:cubicBezTo>
                    <a:cubicBezTo>
                      <a:pt x="313954" y="866241"/>
                      <a:pt x="326762" y="848810"/>
                      <a:pt x="338432" y="826141"/>
                    </a:cubicBezTo>
                    <a:cubicBezTo>
                      <a:pt x="347445" y="808901"/>
                      <a:pt x="358830" y="808710"/>
                      <a:pt x="373062" y="820331"/>
                    </a:cubicBezTo>
                    <a:cubicBezTo>
                      <a:pt x="375031" y="822283"/>
                      <a:pt x="376723" y="824493"/>
                      <a:pt x="378090" y="826903"/>
                    </a:cubicBezTo>
                    <a:cubicBezTo>
                      <a:pt x="390843" y="837342"/>
                      <a:pt x="395440" y="854849"/>
                      <a:pt x="389476" y="870242"/>
                    </a:cubicBezTo>
                    <a:moveTo>
                      <a:pt x="311772" y="1023499"/>
                    </a:moveTo>
                    <a:cubicBezTo>
                      <a:pt x="302284" y="1056836"/>
                      <a:pt x="284163" y="1072172"/>
                      <a:pt x="259115" y="1089221"/>
                    </a:cubicBezTo>
                    <a:cubicBezTo>
                      <a:pt x="243081" y="1100175"/>
                      <a:pt x="223916" y="1072172"/>
                      <a:pt x="230083" y="1045597"/>
                    </a:cubicBezTo>
                    <a:cubicBezTo>
                      <a:pt x="236250" y="1019022"/>
                      <a:pt x="249058" y="1001591"/>
                      <a:pt x="260728" y="978922"/>
                    </a:cubicBezTo>
                    <a:cubicBezTo>
                      <a:pt x="269647" y="961682"/>
                      <a:pt x="281127" y="961491"/>
                      <a:pt x="295358" y="973112"/>
                    </a:cubicBezTo>
                    <a:cubicBezTo>
                      <a:pt x="297297" y="975064"/>
                      <a:pt x="298958" y="977274"/>
                      <a:pt x="300292" y="979684"/>
                    </a:cubicBezTo>
                    <a:cubicBezTo>
                      <a:pt x="313078" y="990104"/>
                      <a:pt x="317716" y="1007602"/>
                      <a:pt x="311772" y="1023023"/>
                    </a:cubicBezTo>
                    <a:moveTo>
                      <a:pt x="223062" y="1190282"/>
                    </a:moveTo>
                    <a:cubicBezTo>
                      <a:pt x="213575" y="1223714"/>
                      <a:pt x="195453" y="1238954"/>
                      <a:pt x="170406" y="1256004"/>
                    </a:cubicBezTo>
                    <a:cubicBezTo>
                      <a:pt x="154372" y="1266958"/>
                      <a:pt x="135207" y="1239050"/>
                      <a:pt x="141374" y="1212380"/>
                    </a:cubicBezTo>
                    <a:cubicBezTo>
                      <a:pt x="147541" y="1185710"/>
                      <a:pt x="160349" y="1168374"/>
                      <a:pt x="172019" y="1146276"/>
                    </a:cubicBezTo>
                    <a:cubicBezTo>
                      <a:pt x="181032" y="1128941"/>
                      <a:pt x="192417" y="1128750"/>
                      <a:pt x="206649" y="1140466"/>
                    </a:cubicBezTo>
                    <a:cubicBezTo>
                      <a:pt x="208614" y="1142361"/>
                      <a:pt x="210278" y="1144543"/>
                      <a:pt x="211582" y="1146943"/>
                    </a:cubicBezTo>
                    <a:cubicBezTo>
                      <a:pt x="224369" y="1157363"/>
                      <a:pt x="229006" y="1174861"/>
                      <a:pt x="223062" y="1190282"/>
                    </a:cubicBezTo>
                    <a:moveTo>
                      <a:pt x="796306" y="123482"/>
                    </a:moveTo>
                    <a:cubicBezTo>
                      <a:pt x="798773" y="110813"/>
                      <a:pt x="798393" y="45948"/>
                      <a:pt x="788052" y="118814"/>
                    </a:cubicBezTo>
                    <a:cubicBezTo>
                      <a:pt x="780462" y="172345"/>
                      <a:pt x="716799" y="196824"/>
                      <a:pt x="677521" y="180060"/>
                    </a:cubicBezTo>
                    <a:cubicBezTo>
                      <a:pt x="620595" y="156057"/>
                      <a:pt x="639570" y="54521"/>
                      <a:pt x="672872" y="20421"/>
                    </a:cubicBezTo>
                    <a:cubicBezTo>
                      <a:pt x="706173" y="-13678"/>
                      <a:pt x="674295" y="3276"/>
                      <a:pt x="666800" y="11849"/>
                    </a:cubicBezTo>
                    <a:cubicBezTo>
                      <a:pt x="634542" y="48710"/>
                      <a:pt x="616420" y="117386"/>
                      <a:pt x="638337" y="164249"/>
                    </a:cubicBezTo>
                    <a:cubicBezTo>
                      <a:pt x="632075" y="157295"/>
                      <a:pt x="628849" y="159296"/>
                      <a:pt x="617179" y="182060"/>
                    </a:cubicBezTo>
                    <a:cubicBezTo>
                      <a:pt x="595832" y="224732"/>
                      <a:pt x="576193" y="268357"/>
                      <a:pt x="557407" y="312458"/>
                    </a:cubicBezTo>
                    <a:cubicBezTo>
                      <a:pt x="552758" y="310457"/>
                      <a:pt x="547919" y="308648"/>
                      <a:pt x="543555" y="307028"/>
                    </a:cubicBezTo>
                    <a:cubicBezTo>
                      <a:pt x="531695" y="295694"/>
                      <a:pt x="479039" y="230828"/>
                      <a:pt x="468223" y="217684"/>
                    </a:cubicBezTo>
                    <a:cubicBezTo>
                      <a:pt x="463290" y="211683"/>
                      <a:pt x="455889" y="224447"/>
                      <a:pt x="460443" y="230066"/>
                    </a:cubicBezTo>
                    <a:cubicBezTo>
                      <a:pt x="464997" y="235686"/>
                      <a:pt x="511676" y="293789"/>
                      <a:pt x="517084" y="299218"/>
                    </a:cubicBezTo>
                    <a:cubicBezTo>
                      <a:pt x="503859" y="296701"/>
                      <a:pt x="490485" y="295047"/>
                      <a:pt x="477047" y="294265"/>
                    </a:cubicBezTo>
                    <a:cubicBezTo>
                      <a:pt x="469741" y="294265"/>
                      <a:pt x="468792" y="308743"/>
                      <a:pt x="475718" y="309219"/>
                    </a:cubicBezTo>
                    <a:cubicBezTo>
                      <a:pt x="494846" y="309615"/>
                      <a:pt x="513899" y="311752"/>
                      <a:pt x="532644" y="315601"/>
                    </a:cubicBezTo>
                    <a:cubicBezTo>
                      <a:pt x="538242" y="321316"/>
                      <a:pt x="544029" y="326840"/>
                      <a:pt x="549817" y="332079"/>
                    </a:cubicBezTo>
                    <a:cubicBezTo>
                      <a:pt x="530842" y="378656"/>
                      <a:pt x="511866" y="425615"/>
                      <a:pt x="492891" y="472668"/>
                    </a:cubicBezTo>
                    <a:cubicBezTo>
                      <a:pt x="490424" y="471716"/>
                      <a:pt x="487957" y="470573"/>
                      <a:pt x="485491" y="469715"/>
                    </a:cubicBezTo>
                    <a:cubicBezTo>
                      <a:pt x="473365" y="458142"/>
                      <a:pt x="461958" y="445831"/>
                      <a:pt x="451335" y="432854"/>
                    </a:cubicBezTo>
                    <a:cubicBezTo>
                      <a:pt x="446496" y="426853"/>
                      <a:pt x="439001" y="439521"/>
                      <a:pt x="443650" y="445141"/>
                    </a:cubicBezTo>
                    <a:cubicBezTo>
                      <a:pt x="448299" y="450761"/>
                      <a:pt x="453138" y="456857"/>
                      <a:pt x="458356" y="462572"/>
                    </a:cubicBezTo>
                    <a:cubicBezTo>
                      <a:pt x="445548" y="460000"/>
                      <a:pt x="366421" y="443522"/>
                      <a:pt x="352474" y="442188"/>
                    </a:cubicBezTo>
                    <a:cubicBezTo>
                      <a:pt x="345168" y="442188"/>
                      <a:pt x="344125" y="456761"/>
                      <a:pt x="351051" y="457238"/>
                    </a:cubicBezTo>
                    <a:cubicBezTo>
                      <a:pt x="369362" y="458476"/>
                      <a:pt x="455415" y="474287"/>
                      <a:pt x="473536" y="478955"/>
                    </a:cubicBezTo>
                    <a:cubicBezTo>
                      <a:pt x="477521" y="482955"/>
                      <a:pt x="481601" y="486956"/>
                      <a:pt x="485680" y="490766"/>
                    </a:cubicBezTo>
                    <a:cubicBezTo>
                      <a:pt x="475877" y="515340"/>
                      <a:pt x="466072" y="539851"/>
                      <a:pt x="456269" y="564299"/>
                    </a:cubicBezTo>
                    <a:cubicBezTo>
                      <a:pt x="447255" y="584587"/>
                      <a:pt x="438147" y="604685"/>
                      <a:pt x="429229" y="624973"/>
                    </a:cubicBezTo>
                    <a:lnTo>
                      <a:pt x="425813" y="623544"/>
                    </a:lnTo>
                    <a:cubicBezTo>
                      <a:pt x="413954" y="612209"/>
                      <a:pt x="361297" y="547344"/>
                      <a:pt x="350481" y="534295"/>
                    </a:cubicBezTo>
                    <a:cubicBezTo>
                      <a:pt x="345548" y="528294"/>
                      <a:pt x="338147" y="541058"/>
                      <a:pt x="342701" y="546677"/>
                    </a:cubicBezTo>
                    <a:cubicBezTo>
                      <a:pt x="347256" y="552297"/>
                      <a:pt x="393650" y="610685"/>
                      <a:pt x="398679" y="616400"/>
                    </a:cubicBezTo>
                    <a:cubicBezTo>
                      <a:pt x="385456" y="613852"/>
                      <a:pt x="372081" y="612166"/>
                      <a:pt x="358641" y="611352"/>
                    </a:cubicBezTo>
                    <a:cubicBezTo>
                      <a:pt x="351335" y="611352"/>
                      <a:pt x="350386" y="625925"/>
                      <a:pt x="357312" y="626402"/>
                    </a:cubicBezTo>
                    <a:cubicBezTo>
                      <a:pt x="376444" y="626750"/>
                      <a:pt x="395501" y="628887"/>
                      <a:pt x="414238" y="632783"/>
                    </a:cubicBezTo>
                    <a:cubicBezTo>
                      <a:pt x="416895" y="635546"/>
                      <a:pt x="419741" y="638117"/>
                      <a:pt x="422493" y="640784"/>
                    </a:cubicBezTo>
                    <a:cubicBezTo>
                      <a:pt x="404276" y="681869"/>
                      <a:pt x="385996" y="722826"/>
                      <a:pt x="367654" y="763657"/>
                    </a:cubicBezTo>
                    <a:cubicBezTo>
                      <a:pt x="365377" y="768419"/>
                      <a:pt x="363100" y="773182"/>
                      <a:pt x="360728" y="777373"/>
                    </a:cubicBezTo>
                    <a:cubicBezTo>
                      <a:pt x="356743" y="775658"/>
                      <a:pt x="352758" y="774039"/>
                      <a:pt x="348774" y="772610"/>
                    </a:cubicBezTo>
                    <a:cubicBezTo>
                      <a:pt x="336914" y="761276"/>
                      <a:pt x="284258" y="696410"/>
                      <a:pt x="273442" y="683361"/>
                    </a:cubicBezTo>
                    <a:cubicBezTo>
                      <a:pt x="268603" y="677360"/>
                      <a:pt x="261108" y="690029"/>
                      <a:pt x="265662" y="695744"/>
                    </a:cubicBezTo>
                    <a:cubicBezTo>
                      <a:pt x="270216" y="701459"/>
                      <a:pt x="316610" y="759752"/>
                      <a:pt x="321639" y="765467"/>
                    </a:cubicBezTo>
                    <a:cubicBezTo>
                      <a:pt x="308416" y="762918"/>
                      <a:pt x="295041" y="761231"/>
                      <a:pt x="281601" y="760418"/>
                    </a:cubicBezTo>
                    <a:cubicBezTo>
                      <a:pt x="274296" y="760418"/>
                      <a:pt x="273347" y="774992"/>
                      <a:pt x="280273" y="775468"/>
                    </a:cubicBezTo>
                    <a:cubicBezTo>
                      <a:pt x="299405" y="775811"/>
                      <a:pt x="318462" y="777944"/>
                      <a:pt x="337199" y="781850"/>
                    </a:cubicBezTo>
                    <a:cubicBezTo>
                      <a:pt x="341942" y="786612"/>
                      <a:pt x="346686" y="791375"/>
                      <a:pt x="351715" y="795851"/>
                    </a:cubicBezTo>
                    <a:cubicBezTo>
                      <a:pt x="326762" y="844048"/>
                      <a:pt x="303423" y="885672"/>
                      <a:pt x="280652" y="925201"/>
                    </a:cubicBezTo>
                    <a:cubicBezTo>
                      <a:pt x="277711" y="924058"/>
                      <a:pt x="274770" y="922724"/>
                      <a:pt x="271734" y="921677"/>
                    </a:cubicBezTo>
                    <a:cubicBezTo>
                      <a:pt x="259874" y="910342"/>
                      <a:pt x="207313" y="845477"/>
                      <a:pt x="196402" y="832427"/>
                    </a:cubicBezTo>
                    <a:cubicBezTo>
                      <a:pt x="191563" y="826427"/>
                      <a:pt x="184068" y="839095"/>
                      <a:pt x="188717" y="844715"/>
                    </a:cubicBezTo>
                    <a:cubicBezTo>
                      <a:pt x="193366" y="850334"/>
                      <a:pt x="239571" y="908818"/>
                      <a:pt x="244599" y="914533"/>
                    </a:cubicBezTo>
                    <a:cubicBezTo>
                      <a:pt x="231408" y="911980"/>
                      <a:pt x="218065" y="910294"/>
                      <a:pt x="204656" y="909485"/>
                    </a:cubicBezTo>
                    <a:cubicBezTo>
                      <a:pt x="197351" y="909485"/>
                      <a:pt x="196307" y="924058"/>
                      <a:pt x="203233" y="924534"/>
                    </a:cubicBezTo>
                    <a:cubicBezTo>
                      <a:pt x="222369" y="924820"/>
                      <a:pt x="241431" y="926963"/>
                      <a:pt x="260159" y="930916"/>
                    </a:cubicBezTo>
                    <a:cubicBezTo>
                      <a:pt x="263859" y="934631"/>
                      <a:pt x="267654" y="938250"/>
                      <a:pt x="271449" y="941870"/>
                    </a:cubicBezTo>
                    <a:cubicBezTo>
                      <a:pt x="242986" y="990352"/>
                      <a:pt x="215852" y="1037120"/>
                      <a:pt x="187389" y="1088459"/>
                    </a:cubicBezTo>
                    <a:lnTo>
                      <a:pt x="177901" y="1084840"/>
                    </a:lnTo>
                    <a:cubicBezTo>
                      <a:pt x="166041" y="1073505"/>
                      <a:pt x="110349" y="1008640"/>
                      <a:pt x="99533" y="995305"/>
                    </a:cubicBezTo>
                    <a:cubicBezTo>
                      <a:pt x="94600" y="989304"/>
                      <a:pt x="87104" y="1001972"/>
                      <a:pt x="91753" y="1007592"/>
                    </a:cubicBezTo>
                    <a:cubicBezTo>
                      <a:pt x="96402" y="1013212"/>
                      <a:pt x="145738" y="1071981"/>
                      <a:pt x="150766" y="1077696"/>
                    </a:cubicBezTo>
                    <a:cubicBezTo>
                      <a:pt x="137958" y="1075124"/>
                      <a:pt x="67275" y="1066266"/>
                      <a:pt x="53328" y="1065409"/>
                    </a:cubicBezTo>
                    <a:cubicBezTo>
                      <a:pt x="46023" y="1064933"/>
                      <a:pt x="44979" y="1079982"/>
                      <a:pt x="52000" y="1080458"/>
                    </a:cubicBezTo>
                    <a:cubicBezTo>
                      <a:pt x="70216" y="1081601"/>
                      <a:pt x="148015" y="1089412"/>
                      <a:pt x="165852" y="1094079"/>
                    </a:cubicBezTo>
                    <a:cubicBezTo>
                      <a:pt x="169742" y="1098080"/>
                      <a:pt x="173727" y="1101794"/>
                      <a:pt x="177711" y="1105604"/>
                    </a:cubicBezTo>
                    <a:cubicBezTo>
                      <a:pt x="159969" y="1138370"/>
                      <a:pt x="141848" y="1173422"/>
                      <a:pt x="122778" y="1213142"/>
                    </a:cubicBezTo>
                    <a:cubicBezTo>
                      <a:pt x="117427" y="1222095"/>
                      <a:pt x="116248" y="1232954"/>
                      <a:pt x="119552" y="1242860"/>
                    </a:cubicBezTo>
                    <a:cubicBezTo>
                      <a:pt x="73063" y="1223810"/>
                      <a:pt x="11677" y="1263053"/>
                      <a:pt x="482" y="1320679"/>
                    </a:cubicBezTo>
                    <a:cubicBezTo>
                      <a:pt x="-1985" y="1333252"/>
                      <a:pt x="5416" y="1341824"/>
                      <a:pt x="7693" y="1330204"/>
                    </a:cubicBezTo>
                    <a:cubicBezTo>
                      <a:pt x="17939" y="1277435"/>
                      <a:pt x="79989" y="1247527"/>
                      <a:pt x="119267" y="1264291"/>
                    </a:cubicBezTo>
                    <a:cubicBezTo>
                      <a:pt x="175719" y="1288294"/>
                      <a:pt x="174201" y="1355731"/>
                      <a:pt x="119267" y="1420025"/>
                    </a:cubicBezTo>
                    <a:cubicBezTo>
                      <a:pt x="111772" y="1428788"/>
                      <a:pt x="118034" y="1436122"/>
                      <a:pt x="125814" y="1427930"/>
                    </a:cubicBezTo>
                    <a:cubicBezTo>
                      <a:pt x="163764" y="1387830"/>
                      <a:pt x="179229" y="1337919"/>
                      <a:pt x="167560" y="1297819"/>
                    </a:cubicBezTo>
                    <a:cubicBezTo>
                      <a:pt x="203518" y="1311725"/>
                      <a:pt x="239001" y="1246098"/>
                      <a:pt x="271354" y="1170470"/>
                    </a:cubicBezTo>
                    <a:cubicBezTo>
                      <a:pt x="292642" y="1193349"/>
                      <a:pt x="308815" y="1220533"/>
                      <a:pt x="318793" y="1250194"/>
                    </a:cubicBezTo>
                    <a:cubicBezTo>
                      <a:pt x="321354" y="1259052"/>
                      <a:pt x="331221" y="1251718"/>
                      <a:pt x="328850" y="1243241"/>
                    </a:cubicBezTo>
                    <a:cubicBezTo>
                      <a:pt x="320960" y="1218885"/>
                      <a:pt x="308532" y="1196263"/>
                      <a:pt x="292227" y="1176566"/>
                    </a:cubicBezTo>
                    <a:cubicBezTo>
                      <a:pt x="306554" y="1182471"/>
                      <a:pt x="391847" y="1220000"/>
                      <a:pt x="406553" y="1226477"/>
                    </a:cubicBezTo>
                    <a:cubicBezTo>
                      <a:pt x="412910" y="1229239"/>
                      <a:pt x="418318" y="1215142"/>
                      <a:pt x="411961" y="1212380"/>
                    </a:cubicBezTo>
                    <a:cubicBezTo>
                      <a:pt x="390424" y="1202855"/>
                      <a:pt x="306459" y="1168374"/>
                      <a:pt x="277237" y="1155230"/>
                    </a:cubicBezTo>
                    <a:cubicBezTo>
                      <a:pt x="297445" y="1106652"/>
                      <a:pt x="316326" y="1055789"/>
                      <a:pt x="333024" y="1020546"/>
                    </a:cubicBezTo>
                    <a:cubicBezTo>
                      <a:pt x="337104" y="1011878"/>
                      <a:pt x="341089" y="1003115"/>
                      <a:pt x="345168" y="994352"/>
                    </a:cubicBezTo>
                    <a:cubicBezTo>
                      <a:pt x="350102" y="996924"/>
                      <a:pt x="354656" y="999401"/>
                      <a:pt x="360064" y="1001687"/>
                    </a:cubicBezTo>
                    <a:cubicBezTo>
                      <a:pt x="382645" y="1025880"/>
                      <a:pt x="432455" y="1113224"/>
                      <a:pt x="441563" y="1143990"/>
                    </a:cubicBezTo>
                    <a:cubicBezTo>
                      <a:pt x="444124" y="1152848"/>
                      <a:pt x="454086" y="1145514"/>
                      <a:pt x="451620" y="1137037"/>
                    </a:cubicBezTo>
                    <a:cubicBezTo>
                      <a:pt x="434114" y="1093603"/>
                      <a:pt x="412175" y="1052112"/>
                      <a:pt x="386155" y="1013212"/>
                    </a:cubicBezTo>
                    <a:cubicBezTo>
                      <a:pt x="400481" y="1019117"/>
                      <a:pt x="414618" y="1024928"/>
                      <a:pt x="429703" y="1031309"/>
                    </a:cubicBezTo>
                    <a:cubicBezTo>
                      <a:pt x="436060" y="1034167"/>
                      <a:pt x="441468" y="1020070"/>
                      <a:pt x="435111" y="1017212"/>
                    </a:cubicBezTo>
                    <a:cubicBezTo>
                      <a:pt x="412056" y="1007116"/>
                      <a:pt x="388527" y="1000067"/>
                      <a:pt x="365946" y="989876"/>
                    </a:cubicBezTo>
                    <a:cubicBezTo>
                      <a:pt x="361772" y="985399"/>
                      <a:pt x="357502" y="981303"/>
                      <a:pt x="353233" y="977207"/>
                    </a:cubicBezTo>
                    <a:cubicBezTo>
                      <a:pt x="374169" y="932249"/>
                      <a:pt x="394820" y="887101"/>
                      <a:pt x="415187" y="841762"/>
                    </a:cubicBezTo>
                    <a:cubicBezTo>
                      <a:pt x="422587" y="845667"/>
                      <a:pt x="429988" y="849382"/>
                      <a:pt x="437483" y="852811"/>
                    </a:cubicBezTo>
                    <a:cubicBezTo>
                      <a:pt x="461134" y="876900"/>
                      <a:pt x="479124" y="905999"/>
                      <a:pt x="490140" y="937964"/>
                    </a:cubicBezTo>
                    <a:cubicBezTo>
                      <a:pt x="492701" y="946823"/>
                      <a:pt x="502568" y="939488"/>
                      <a:pt x="500196" y="931011"/>
                    </a:cubicBezTo>
                    <a:cubicBezTo>
                      <a:pt x="492306" y="906656"/>
                      <a:pt x="479879" y="884034"/>
                      <a:pt x="463574" y="864336"/>
                    </a:cubicBezTo>
                    <a:cubicBezTo>
                      <a:pt x="477900" y="870242"/>
                      <a:pt x="492037" y="876052"/>
                      <a:pt x="507122" y="882434"/>
                    </a:cubicBezTo>
                    <a:cubicBezTo>
                      <a:pt x="513384" y="885291"/>
                      <a:pt x="518887" y="871194"/>
                      <a:pt x="512530" y="868337"/>
                    </a:cubicBezTo>
                    <a:cubicBezTo>
                      <a:pt x="489475" y="858240"/>
                      <a:pt x="465946" y="851287"/>
                      <a:pt x="443365" y="841000"/>
                    </a:cubicBezTo>
                    <a:cubicBezTo>
                      <a:pt x="436914" y="834332"/>
                      <a:pt x="430557" y="828046"/>
                      <a:pt x="424390" y="821950"/>
                    </a:cubicBezTo>
                    <a:cubicBezTo>
                      <a:pt x="427806" y="814139"/>
                      <a:pt x="431411" y="806424"/>
                      <a:pt x="434827" y="798614"/>
                    </a:cubicBezTo>
                    <a:lnTo>
                      <a:pt x="438337" y="792327"/>
                    </a:lnTo>
                    <a:cubicBezTo>
                      <a:pt x="456458" y="758228"/>
                      <a:pt x="473726" y="724985"/>
                      <a:pt x="490234" y="691267"/>
                    </a:cubicBezTo>
                    <a:cubicBezTo>
                      <a:pt x="498520" y="695839"/>
                      <a:pt x="506774" y="700030"/>
                      <a:pt x="514997" y="703840"/>
                    </a:cubicBezTo>
                    <a:cubicBezTo>
                      <a:pt x="537578" y="728129"/>
                      <a:pt x="587483" y="815378"/>
                      <a:pt x="596591" y="846143"/>
                    </a:cubicBezTo>
                    <a:cubicBezTo>
                      <a:pt x="599153" y="855097"/>
                      <a:pt x="609020" y="847667"/>
                      <a:pt x="606648" y="839190"/>
                    </a:cubicBezTo>
                    <a:cubicBezTo>
                      <a:pt x="589142" y="795756"/>
                      <a:pt x="567203" y="754261"/>
                      <a:pt x="541183" y="715365"/>
                    </a:cubicBezTo>
                    <a:cubicBezTo>
                      <a:pt x="555509" y="721271"/>
                      <a:pt x="569646" y="727081"/>
                      <a:pt x="584637" y="733463"/>
                    </a:cubicBezTo>
                    <a:cubicBezTo>
                      <a:pt x="590993" y="736320"/>
                      <a:pt x="596401" y="722223"/>
                      <a:pt x="590044" y="719461"/>
                    </a:cubicBezTo>
                    <a:cubicBezTo>
                      <a:pt x="566990" y="709269"/>
                      <a:pt x="543555" y="702316"/>
                      <a:pt x="520974" y="692029"/>
                    </a:cubicBezTo>
                    <a:cubicBezTo>
                      <a:pt x="513954" y="684695"/>
                      <a:pt x="506838" y="677932"/>
                      <a:pt x="499912" y="671455"/>
                    </a:cubicBezTo>
                    <a:cubicBezTo>
                      <a:pt x="517843" y="633355"/>
                      <a:pt x="534826" y="595255"/>
                      <a:pt x="550766" y="554488"/>
                    </a:cubicBezTo>
                    <a:lnTo>
                      <a:pt x="556648" y="541343"/>
                    </a:lnTo>
                    <a:cubicBezTo>
                      <a:pt x="562625" y="544487"/>
                      <a:pt x="568697" y="547439"/>
                      <a:pt x="574674" y="550202"/>
                    </a:cubicBezTo>
                    <a:cubicBezTo>
                      <a:pt x="597255" y="574395"/>
                      <a:pt x="647160" y="661739"/>
                      <a:pt x="656268" y="692505"/>
                    </a:cubicBezTo>
                    <a:cubicBezTo>
                      <a:pt x="658830" y="701459"/>
                      <a:pt x="668697" y="694029"/>
                      <a:pt x="666325" y="685552"/>
                    </a:cubicBezTo>
                    <a:cubicBezTo>
                      <a:pt x="648820" y="642119"/>
                      <a:pt x="626880" y="600623"/>
                      <a:pt x="600860" y="561727"/>
                    </a:cubicBezTo>
                    <a:cubicBezTo>
                      <a:pt x="615187" y="567632"/>
                      <a:pt x="700481" y="605161"/>
                      <a:pt x="714712" y="611638"/>
                    </a:cubicBezTo>
                    <a:cubicBezTo>
                      <a:pt x="721069" y="614400"/>
                      <a:pt x="726477" y="600303"/>
                      <a:pt x="720120" y="597541"/>
                    </a:cubicBezTo>
                    <a:cubicBezTo>
                      <a:pt x="697065" y="587349"/>
                      <a:pt x="602758" y="548678"/>
                      <a:pt x="580177" y="538391"/>
                    </a:cubicBezTo>
                    <a:cubicBezTo>
                      <a:pt x="574959" y="532866"/>
                      <a:pt x="569646" y="527723"/>
                      <a:pt x="564428" y="522770"/>
                    </a:cubicBezTo>
                    <a:cubicBezTo>
                      <a:pt x="583403" y="478478"/>
                      <a:pt x="604181" y="430568"/>
                      <a:pt x="624864" y="382847"/>
                    </a:cubicBezTo>
                    <a:cubicBezTo>
                      <a:pt x="627710" y="384276"/>
                      <a:pt x="630462" y="385800"/>
                      <a:pt x="633308" y="387038"/>
                    </a:cubicBezTo>
                    <a:cubicBezTo>
                      <a:pt x="655889" y="411327"/>
                      <a:pt x="705794" y="498576"/>
                      <a:pt x="714902" y="529913"/>
                    </a:cubicBezTo>
                    <a:cubicBezTo>
                      <a:pt x="717464" y="538772"/>
                      <a:pt x="727331" y="531437"/>
                      <a:pt x="724390" y="522960"/>
                    </a:cubicBezTo>
                    <a:cubicBezTo>
                      <a:pt x="717369" y="498767"/>
                      <a:pt x="674959" y="419042"/>
                      <a:pt x="659020" y="399135"/>
                    </a:cubicBezTo>
                    <a:cubicBezTo>
                      <a:pt x="672967" y="403993"/>
                      <a:pt x="760917" y="444093"/>
                      <a:pt x="775623" y="450475"/>
                    </a:cubicBezTo>
                    <a:cubicBezTo>
                      <a:pt x="781980" y="453332"/>
                      <a:pt x="787388" y="439140"/>
                      <a:pt x="781031" y="436378"/>
                    </a:cubicBezTo>
                    <a:cubicBezTo>
                      <a:pt x="758355" y="426281"/>
                      <a:pt x="661107" y="384943"/>
                      <a:pt x="638526" y="374561"/>
                    </a:cubicBezTo>
                    <a:cubicBezTo>
                      <a:pt x="635965" y="371798"/>
                      <a:pt x="633403" y="369417"/>
                      <a:pt x="630841" y="366845"/>
                    </a:cubicBezTo>
                    <a:cubicBezTo>
                      <a:pt x="652568" y="316934"/>
                      <a:pt x="674579" y="267881"/>
                      <a:pt x="695927" y="224828"/>
                    </a:cubicBezTo>
                    <a:cubicBezTo>
                      <a:pt x="700101" y="216541"/>
                      <a:pt x="693934" y="209873"/>
                      <a:pt x="685300" y="203873"/>
                    </a:cubicBezTo>
                    <a:cubicBezTo>
                      <a:pt x="730557" y="215684"/>
                      <a:pt x="785964" y="177869"/>
                      <a:pt x="796591" y="123482"/>
                    </a:cubicBezTo>
                  </a:path>
                </a:pathLst>
              </a:custGeom>
              <a:solidFill>
                <a:srgbClr val="00AB2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8" name="Google Shape;1158;p12"/>
              <p:cNvSpPr/>
              <p:nvPr/>
            </p:nvSpPr>
            <p:spPr>
              <a:xfrm>
                <a:off x="848184" y="1739134"/>
                <a:ext cx="383484" cy="407795"/>
              </a:xfrm>
              <a:custGeom>
                <a:rect b="b" l="l" r="r" t="t"/>
                <a:pathLst>
                  <a:path extrusionOk="0" h="407795" w="383484">
                    <a:moveTo>
                      <a:pt x="270960" y="157003"/>
                    </a:moveTo>
                    <a:cubicBezTo>
                      <a:pt x="269281" y="158632"/>
                      <a:pt x="267393" y="160042"/>
                      <a:pt x="265362" y="161194"/>
                    </a:cubicBezTo>
                    <a:cubicBezTo>
                      <a:pt x="258000" y="171596"/>
                      <a:pt x="244170" y="175044"/>
                      <a:pt x="232820" y="169290"/>
                    </a:cubicBezTo>
                    <a:cubicBezTo>
                      <a:pt x="211378" y="158813"/>
                      <a:pt x="193920" y="148335"/>
                      <a:pt x="197241" y="118236"/>
                    </a:cubicBezTo>
                    <a:cubicBezTo>
                      <a:pt x="199044" y="101568"/>
                      <a:pt x="214698" y="81375"/>
                      <a:pt x="232061" y="88328"/>
                    </a:cubicBezTo>
                    <a:cubicBezTo>
                      <a:pt x="246796" y="94681"/>
                      <a:pt x="260288" y="103616"/>
                      <a:pt x="271909" y="114712"/>
                    </a:cubicBezTo>
                    <a:cubicBezTo>
                      <a:pt x="282250" y="123666"/>
                      <a:pt x="281966" y="144716"/>
                      <a:pt x="270960" y="157003"/>
                    </a:cubicBezTo>
                    <a:moveTo>
                      <a:pt x="267070" y="282638"/>
                    </a:moveTo>
                    <a:cubicBezTo>
                      <a:pt x="256823" y="301688"/>
                      <a:pt x="250941" y="322548"/>
                      <a:pt x="222383" y="315118"/>
                    </a:cubicBezTo>
                    <a:cubicBezTo>
                      <a:pt x="206539" y="311023"/>
                      <a:pt x="187564" y="293211"/>
                      <a:pt x="194395" y="277018"/>
                    </a:cubicBezTo>
                    <a:cubicBezTo>
                      <a:pt x="200528" y="263960"/>
                      <a:pt x="209206" y="252263"/>
                      <a:pt x="219917" y="242633"/>
                    </a:cubicBezTo>
                    <a:cubicBezTo>
                      <a:pt x="228550" y="233965"/>
                      <a:pt x="248379" y="237299"/>
                      <a:pt x="260144" y="249586"/>
                    </a:cubicBezTo>
                    <a:cubicBezTo>
                      <a:pt x="261657" y="251406"/>
                      <a:pt x="262962" y="253387"/>
                      <a:pt x="264034" y="255492"/>
                    </a:cubicBezTo>
                    <a:cubicBezTo>
                      <a:pt x="272763" y="264064"/>
                      <a:pt x="273522" y="270446"/>
                      <a:pt x="267070" y="282162"/>
                    </a:cubicBezTo>
                    <a:moveTo>
                      <a:pt x="191169" y="241299"/>
                    </a:moveTo>
                    <a:cubicBezTo>
                      <a:pt x="177791" y="245681"/>
                      <a:pt x="156539" y="224916"/>
                      <a:pt x="158721" y="209010"/>
                    </a:cubicBezTo>
                    <a:cubicBezTo>
                      <a:pt x="160903" y="193103"/>
                      <a:pt x="170676" y="184245"/>
                      <a:pt x="178361" y="172053"/>
                    </a:cubicBezTo>
                    <a:cubicBezTo>
                      <a:pt x="184338" y="162528"/>
                      <a:pt x="194869" y="164242"/>
                      <a:pt x="209480" y="173863"/>
                    </a:cubicBezTo>
                    <a:cubicBezTo>
                      <a:pt x="211454" y="175310"/>
                      <a:pt x="213268" y="176977"/>
                      <a:pt x="214888" y="178815"/>
                    </a:cubicBezTo>
                    <a:cubicBezTo>
                      <a:pt x="225974" y="184064"/>
                      <a:pt x="232472" y="195837"/>
                      <a:pt x="231017" y="208057"/>
                    </a:cubicBezTo>
                    <a:cubicBezTo>
                      <a:pt x="226463" y="227679"/>
                      <a:pt x="212042" y="234537"/>
                      <a:pt x="191169" y="241299"/>
                    </a:cubicBezTo>
                    <a:moveTo>
                      <a:pt x="163560" y="287210"/>
                    </a:moveTo>
                    <a:cubicBezTo>
                      <a:pt x="161627" y="288724"/>
                      <a:pt x="159526" y="290001"/>
                      <a:pt x="157298" y="291020"/>
                    </a:cubicBezTo>
                    <a:cubicBezTo>
                      <a:pt x="148624" y="301250"/>
                      <a:pt x="133846" y="303669"/>
                      <a:pt x="122384" y="296735"/>
                    </a:cubicBezTo>
                    <a:cubicBezTo>
                      <a:pt x="101226" y="283972"/>
                      <a:pt x="95913" y="265684"/>
                      <a:pt x="91454" y="240442"/>
                    </a:cubicBezTo>
                    <a:cubicBezTo>
                      <a:pt x="88608" y="224250"/>
                      <a:pt x="114793" y="209677"/>
                      <a:pt x="132061" y="218439"/>
                    </a:cubicBezTo>
                    <a:cubicBezTo>
                      <a:pt x="149328" y="227202"/>
                      <a:pt x="157867" y="241204"/>
                      <a:pt x="170012" y="254444"/>
                    </a:cubicBezTo>
                    <a:cubicBezTo>
                      <a:pt x="179499" y="264636"/>
                      <a:pt x="176273" y="275304"/>
                      <a:pt x="163370" y="287210"/>
                    </a:cubicBezTo>
                    <a:moveTo>
                      <a:pt x="115932" y="121665"/>
                    </a:moveTo>
                    <a:cubicBezTo>
                      <a:pt x="120581" y="108616"/>
                      <a:pt x="130638" y="106711"/>
                      <a:pt x="145628" y="112140"/>
                    </a:cubicBezTo>
                    <a:cubicBezTo>
                      <a:pt x="147653" y="113131"/>
                      <a:pt x="149562" y="114350"/>
                      <a:pt x="151321" y="115760"/>
                    </a:cubicBezTo>
                    <a:cubicBezTo>
                      <a:pt x="163604" y="118837"/>
                      <a:pt x="171718" y="130562"/>
                      <a:pt x="170296" y="143192"/>
                    </a:cubicBezTo>
                    <a:cubicBezTo>
                      <a:pt x="168209" y="167290"/>
                      <a:pt x="155306" y="180339"/>
                      <a:pt x="136330" y="195770"/>
                    </a:cubicBezTo>
                    <a:cubicBezTo>
                      <a:pt x="124186" y="205295"/>
                      <a:pt x="101606" y="189769"/>
                      <a:pt x="101890" y="170814"/>
                    </a:cubicBezTo>
                    <a:cubicBezTo>
                      <a:pt x="102175" y="151860"/>
                      <a:pt x="110429" y="138144"/>
                      <a:pt x="116217" y="121380"/>
                    </a:cubicBezTo>
                    <a:moveTo>
                      <a:pt x="325799" y="201771"/>
                    </a:moveTo>
                    <a:cubicBezTo>
                      <a:pt x="319518" y="197923"/>
                      <a:pt x="315144" y="191589"/>
                      <a:pt x="313749" y="184340"/>
                    </a:cubicBezTo>
                    <a:cubicBezTo>
                      <a:pt x="313142" y="179482"/>
                      <a:pt x="314252" y="174558"/>
                      <a:pt x="316880" y="170434"/>
                    </a:cubicBezTo>
                    <a:cubicBezTo>
                      <a:pt x="390504" y="147478"/>
                      <a:pt x="400656" y="143573"/>
                      <a:pt x="321529" y="163480"/>
                    </a:cubicBezTo>
                    <a:cubicBezTo>
                      <a:pt x="326349" y="158394"/>
                      <a:pt x="327829" y="150983"/>
                      <a:pt x="325324" y="144430"/>
                    </a:cubicBezTo>
                    <a:cubicBezTo>
                      <a:pt x="322355" y="137791"/>
                      <a:pt x="315780" y="133534"/>
                      <a:pt x="308531" y="133572"/>
                    </a:cubicBezTo>
                    <a:cubicBezTo>
                      <a:pt x="382440" y="74136"/>
                      <a:pt x="362801" y="50799"/>
                      <a:pt x="284907" y="109950"/>
                    </a:cubicBezTo>
                    <a:cubicBezTo>
                      <a:pt x="284907" y="100425"/>
                      <a:pt x="288607" y="90900"/>
                      <a:pt x="279309" y="84042"/>
                    </a:cubicBezTo>
                    <a:cubicBezTo>
                      <a:pt x="275713" y="81060"/>
                      <a:pt x="270960" y="79898"/>
                      <a:pt x="266406" y="80898"/>
                    </a:cubicBezTo>
                    <a:cubicBezTo>
                      <a:pt x="301131" y="17843"/>
                      <a:pt x="295723" y="24987"/>
                      <a:pt x="259385" y="82994"/>
                    </a:cubicBezTo>
                    <a:cubicBezTo>
                      <a:pt x="252852" y="86614"/>
                      <a:pt x="245104" y="87299"/>
                      <a:pt x="238038" y="84899"/>
                    </a:cubicBezTo>
                    <a:cubicBezTo>
                      <a:pt x="233305" y="83204"/>
                      <a:pt x="229311" y="79898"/>
                      <a:pt x="226748" y="75564"/>
                    </a:cubicBezTo>
                    <a:cubicBezTo>
                      <a:pt x="242971" y="3651"/>
                      <a:pt x="244490" y="-6446"/>
                      <a:pt x="223237" y="68326"/>
                    </a:cubicBezTo>
                    <a:cubicBezTo>
                      <a:pt x="221251" y="61858"/>
                      <a:pt x="215765" y="57086"/>
                      <a:pt x="209101" y="56038"/>
                    </a:cubicBezTo>
                    <a:cubicBezTo>
                      <a:pt x="199613" y="54800"/>
                      <a:pt x="194964" y="60801"/>
                      <a:pt x="190125" y="66802"/>
                    </a:cubicBezTo>
                    <a:cubicBezTo>
                      <a:pt x="176178" y="-25496"/>
                      <a:pt x="146957" y="-21019"/>
                      <a:pt x="157772" y="73088"/>
                    </a:cubicBezTo>
                    <a:cubicBezTo>
                      <a:pt x="150467" y="68230"/>
                      <a:pt x="144300" y="61753"/>
                      <a:pt x="134243" y="66039"/>
                    </a:cubicBezTo>
                    <a:cubicBezTo>
                      <a:pt x="129126" y="68249"/>
                      <a:pt x="125529" y="72983"/>
                      <a:pt x="124755" y="78517"/>
                    </a:cubicBezTo>
                    <a:cubicBezTo>
                      <a:pt x="86805" y="15843"/>
                      <a:pt x="90979" y="24415"/>
                      <a:pt x="123332" y="86328"/>
                    </a:cubicBezTo>
                    <a:cubicBezTo>
                      <a:pt x="122765" y="92633"/>
                      <a:pt x="119728" y="98463"/>
                      <a:pt x="114888" y="102520"/>
                    </a:cubicBezTo>
                    <a:cubicBezTo>
                      <a:pt x="109548" y="106302"/>
                      <a:pt x="102904" y="107749"/>
                      <a:pt x="96482" y="106521"/>
                    </a:cubicBezTo>
                    <a:cubicBezTo>
                      <a:pt x="45913" y="59372"/>
                      <a:pt x="38702" y="53657"/>
                      <a:pt x="88702" y="105949"/>
                    </a:cubicBezTo>
                    <a:cubicBezTo>
                      <a:pt x="83238" y="105473"/>
                      <a:pt x="77932" y="107940"/>
                      <a:pt x="74756" y="112426"/>
                    </a:cubicBezTo>
                    <a:cubicBezTo>
                      <a:pt x="67924" y="121285"/>
                      <a:pt x="72763" y="129000"/>
                      <a:pt x="75609" y="137572"/>
                    </a:cubicBezTo>
                    <a:cubicBezTo>
                      <a:pt x="-12246" y="102425"/>
                      <a:pt x="-24296" y="129666"/>
                      <a:pt x="60619" y="167195"/>
                    </a:cubicBezTo>
                    <a:cubicBezTo>
                      <a:pt x="53693" y="170434"/>
                      <a:pt x="47052" y="173196"/>
                      <a:pt x="45818" y="182721"/>
                    </a:cubicBezTo>
                    <a:cubicBezTo>
                      <a:pt x="45001" y="189588"/>
                      <a:pt x="48220" y="196313"/>
                      <a:pt x="54072" y="199961"/>
                    </a:cubicBezTo>
                    <a:cubicBezTo>
                      <a:pt x="-23916" y="201294"/>
                      <a:pt x="-13764" y="202438"/>
                      <a:pt x="60145" y="205295"/>
                    </a:cubicBezTo>
                    <a:cubicBezTo>
                      <a:pt x="64006" y="208638"/>
                      <a:pt x="66533" y="213277"/>
                      <a:pt x="67260" y="218344"/>
                    </a:cubicBezTo>
                    <a:cubicBezTo>
                      <a:pt x="67633" y="225907"/>
                      <a:pt x="64928" y="233298"/>
                      <a:pt x="59765" y="238823"/>
                    </a:cubicBezTo>
                    <a:cubicBezTo>
                      <a:pt x="-5510" y="259206"/>
                      <a:pt x="-13764" y="262635"/>
                      <a:pt x="55875" y="245110"/>
                    </a:cubicBezTo>
                    <a:cubicBezTo>
                      <a:pt x="53910" y="249272"/>
                      <a:pt x="53910" y="254092"/>
                      <a:pt x="55875" y="258254"/>
                    </a:cubicBezTo>
                    <a:cubicBezTo>
                      <a:pt x="60334" y="269208"/>
                      <a:pt x="70012" y="268255"/>
                      <a:pt x="79215" y="270446"/>
                    </a:cubicBezTo>
                    <a:cubicBezTo>
                      <a:pt x="1890" y="331215"/>
                      <a:pt x="19348" y="356171"/>
                      <a:pt x="95723" y="299593"/>
                    </a:cubicBezTo>
                    <a:cubicBezTo>
                      <a:pt x="94019" y="306603"/>
                      <a:pt x="96406" y="313975"/>
                      <a:pt x="101890" y="318643"/>
                    </a:cubicBezTo>
                    <a:cubicBezTo>
                      <a:pt x="107425" y="322757"/>
                      <a:pt x="114847" y="323243"/>
                      <a:pt x="120866" y="319881"/>
                    </a:cubicBezTo>
                    <a:cubicBezTo>
                      <a:pt x="81207" y="391985"/>
                      <a:pt x="87564" y="383127"/>
                      <a:pt x="128835" y="317214"/>
                    </a:cubicBezTo>
                    <a:cubicBezTo>
                      <a:pt x="133459" y="315509"/>
                      <a:pt x="138537" y="315509"/>
                      <a:pt x="143161" y="317214"/>
                    </a:cubicBezTo>
                    <a:cubicBezTo>
                      <a:pt x="149626" y="320452"/>
                      <a:pt x="154493" y="326196"/>
                      <a:pt x="156634" y="333120"/>
                    </a:cubicBezTo>
                    <a:cubicBezTo>
                      <a:pt x="140600" y="404082"/>
                      <a:pt x="139177" y="413893"/>
                      <a:pt x="160239" y="339883"/>
                    </a:cubicBezTo>
                    <a:cubicBezTo>
                      <a:pt x="162655" y="344065"/>
                      <a:pt x="166926" y="346836"/>
                      <a:pt x="171719" y="347313"/>
                    </a:cubicBezTo>
                    <a:cubicBezTo>
                      <a:pt x="183958" y="348932"/>
                      <a:pt x="186235" y="341788"/>
                      <a:pt x="192592" y="334740"/>
                    </a:cubicBezTo>
                    <a:cubicBezTo>
                      <a:pt x="206349" y="434371"/>
                      <a:pt x="237469" y="430752"/>
                      <a:pt x="225609" y="331977"/>
                    </a:cubicBezTo>
                    <a:cubicBezTo>
                      <a:pt x="232061" y="336359"/>
                      <a:pt x="238607" y="340740"/>
                      <a:pt x="246672" y="337311"/>
                    </a:cubicBezTo>
                    <a:cubicBezTo>
                      <a:pt x="251856" y="335035"/>
                      <a:pt x="255461" y="330187"/>
                      <a:pt x="256159" y="324548"/>
                    </a:cubicBezTo>
                    <a:cubicBezTo>
                      <a:pt x="297525" y="393985"/>
                      <a:pt x="293256" y="384174"/>
                      <a:pt x="257677" y="316356"/>
                    </a:cubicBezTo>
                    <a:cubicBezTo>
                      <a:pt x="258309" y="310280"/>
                      <a:pt x="261311" y="304698"/>
                      <a:pt x="266026" y="300831"/>
                    </a:cubicBezTo>
                    <a:cubicBezTo>
                      <a:pt x="270770" y="297392"/>
                      <a:pt x="276643" y="295925"/>
                      <a:pt x="282440" y="296735"/>
                    </a:cubicBezTo>
                    <a:cubicBezTo>
                      <a:pt x="338607" y="349218"/>
                      <a:pt x="346956" y="355981"/>
                      <a:pt x="290789" y="297402"/>
                    </a:cubicBezTo>
                    <a:cubicBezTo>
                      <a:pt x="296691" y="298249"/>
                      <a:pt x="302582" y="295801"/>
                      <a:pt x="306159" y="291020"/>
                    </a:cubicBezTo>
                    <a:cubicBezTo>
                      <a:pt x="310381" y="284467"/>
                      <a:pt x="310381" y="276047"/>
                      <a:pt x="306159" y="269494"/>
                    </a:cubicBezTo>
                    <a:cubicBezTo>
                      <a:pt x="397430" y="306451"/>
                      <a:pt x="408721" y="276923"/>
                      <a:pt x="316406" y="237775"/>
                    </a:cubicBezTo>
                    <a:cubicBezTo>
                      <a:pt x="324376" y="233775"/>
                      <a:pt x="333199" y="231679"/>
                      <a:pt x="334622" y="220630"/>
                    </a:cubicBezTo>
                    <a:cubicBezTo>
                      <a:pt x="335381" y="215953"/>
                      <a:pt x="333911" y="211191"/>
                      <a:pt x="330637" y="207772"/>
                    </a:cubicBezTo>
                    <a:cubicBezTo>
                      <a:pt x="406539" y="206438"/>
                      <a:pt x="397051" y="205295"/>
                      <a:pt x="325229" y="202438"/>
                    </a:cubicBezTo>
                  </a:path>
                </a:pathLst>
              </a:custGeom>
              <a:solidFill>
                <a:srgbClr val="00AB2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9" name="Google Shape;1159;p12"/>
              <p:cNvSpPr/>
              <p:nvPr/>
            </p:nvSpPr>
            <p:spPr>
              <a:xfrm>
                <a:off x="554772" y="697638"/>
                <a:ext cx="20554" cy="34273"/>
              </a:xfrm>
              <a:custGeom>
                <a:rect b="b" l="l" r="r" t="t"/>
                <a:pathLst>
                  <a:path extrusionOk="0" h="34273" w="20554">
                    <a:moveTo>
                      <a:pt x="11052" y="27496"/>
                    </a:moveTo>
                    <a:cubicBezTo>
                      <a:pt x="12285" y="26924"/>
                      <a:pt x="13993" y="26162"/>
                      <a:pt x="20540" y="29972"/>
                    </a:cubicBezTo>
                    <a:cubicBezTo>
                      <a:pt x="15100" y="21377"/>
                      <a:pt x="10615" y="12210"/>
                      <a:pt x="7162" y="2635"/>
                    </a:cubicBezTo>
                    <a:cubicBezTo>
                      <a:pt x="6681" y="749"/>
                      <a:pt x="4768" y="-387"/>
                      <a:pt x="2890" y="96"/>
                    </a:cubicBezTo>
                    <a:cubicBezTo>
                      <a:pt x="2729" y="138"/>
                      <a:pt x="2572" y="190"/>
                      <a:pt x="2418" y="254"/>
                    </a:cubicBezTo>
                    <a:cubicBezTo>
                      <a:pt x="891" y="929"/>
                      <a:pt x="-55" y="2488"/>
                      <a:pt x="46" y="4159"/>
                    </a:cubicBezTo>
                    <a:cubicBezTo>
                      <a:pt x="-35" y="4664"/>
                      <a:pt x="-35" y="5179"/>
                      <a:pt x="46" y="5683"/>
                    </a:cubicBezTo>
                    <a:cubicBezTo>
                      <a:pt x="2981" y="14980"/>
                      <a:pt x="4952" y="24555"/>
                      <a:pt x="5929" y="34258"/>
                    </a:cubicBezTo>
                    <a:cubicBezTo>
                      <a:pt x="8206" y="28448"/>
                      <a:pt x="9629" y="27781"/>
                      <a:pt x="10767" y="27210"/>
                    </a:cubicBezTo>
                  </a:path>
                </a:pathLst>
              </a:custGeom>
              <a:solidFill>
                <a:srgbClr val="00AB2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0" name="Google Shape;1160;p12"/>
              <p:cNvSpPr/>
              <p:nvPr/>
            </p:nvSpPr>
            <p:spPr>
              <a:xfrm>
                <a:off x="485668" y="1107958"/>
                <a:ext cx="30075" cy="44681"/>
              </a:xfrm>
              <a:custGeom>
                <a:rect b="b" l="l" r="r" t="t"/>
                <a:pathLst>
                  <a:path extrusionOk="0" h="44681" w="30075">
                    <a:moveTo>
                      <a:pt x="18391" y="9510"/>
                    </a:moveTo>
                    <a:cubicBezTo>
                      <a:pt x="16968" y="8557"/>
                      <a:pt x="16873" y="4462"/>
                      <a:pt x="16588" y="-15"/>
                    </a:cubicBezTo>
                    <a:cubicBezTo>
                      <a:pt x="11899" y="13123"/>
                      <a:pt x="6515" y="26000"/>
                      <a:pt x="459" y="38561"/>
                    </a:cubicBezTo>
                    <a:cubicBezTo>
                      <a:pt x="168" y="39222"/>
                      <a:pt x="8" y="39934"/>
                      <a:pt x="-15" y="40657"/>
                    </a:cubicBezTo>
                    <a:cubicBezTo>
                      <a:pt x="-16" y="42251"/>
                      <a:pt x="811" y="43731"/>
                      <a:pt x="2167" y="44562"/>
                    </a:cubicBezTo>
                    <a:cubicBezTo>
                      <a:pt x="2792" y="44702"/>
                      <a:pt x="3439" y="44702"/>
                      <a:pt x="4065" y="44562"/>
                    </a:cubicBezTo>
                    <a:cubicBezTo>
                      <a:pt x="5621" y="44524"/>
                      <a:pt x="7019" y="43600"/>
                      <a:pt x="7670" y="42181"/>
                    </a:cubicBezTo>
                    <a:cubicBezTo>
                      <a:pt x="13743" y="29982"/>
                      <a:pt x="21261" y="18564"/>
                      <a:pt x="30061" y="8176"/>
                    </a:cubicBezTo>
                    <a:cubicBezTo>
                      <a:pt x="25412" y="8176"/>
                      <a:pt x="23989" y="12558"/>
                      <a:pt x="18391" y="8176"/>
                    </a:cubicBezTo>
                  </a:path>
                </a:pathLst>
              </a:custGeom>
              <a:solidFill>
                <a:srgbClr val="00AB2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1" name="Google Shape;1161;p12"/>
              <p:cNvSpPr/>
              <p:nvPr/>
            </p:nvSpPr>
            <p:spPr>
              <a:xfrm>
                <a:off x="864036" y="961940"/>
                <a:ext cx="49205" cy="25127"/>
              </a:xfrm>
              <a:custGeom>
                <a:rect b="b" l="l" r="r" t="t"/>
                <a:pathLst>
                  <a:path extrusionOk="0" h="25127" w="49205">
                    <a:moveTo>
                      <a:pt x="46380" y="17511"/>
                    </a:moveTo>
                    <a:cubicBezTo>
                      <a:pt x="30793" y="12525"/>
                      <a:pt x="15494" y="6675"/>
                      <a:pt x="554" y="-15"/>
                    </a:cubicBezTo>
                    <a:cubicBezTo>
                      <a:pt x="10042" y="8843"/>
                      <a:pt x="8619" y="14177"/>
                      <a:pt x="-15" y="16939"/>
                    </a:cubicBezTo>
                    <a:cubicBezTo>
                      <a:pt x="14713" y="17981"/>
                      <a:pt x="29283" y="20632"/>
                      <a:pt x="43438" y="24845"/>
                    </a:cubicBezTo>
                    <a:cubicBezTo>
                      <a:pt x="45639" y="25625"/>
                      <a:pt x="48074" y="24647"/>
                      <a:pt x="49131" y="22559"/>
                    </a:cubicBezTo>
                    <a:cubicBezTo>
                      <a:pt x="49211" y="22118"/>
                      <a:pt x="49211" y="21667"/>
                      <a:pt x="49131" y="21226"/>
                    </a:cubicBezTo>
                    <a:cubicBezTo>
                      <a:pt x="49067" y="19474"/>
                      <a:pt x="47875" y="17969"/>
                      <a:pt x="46190" y="17511"/>
                    </a:cubicBezTo>
                  </a:path>
                </a:pathLst>
              </a:custGeom>
              <a:solidFill>
                <a:srgbClr val="00AB2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2" name="Google Shape;1162;p12"/>
              <p:cNvSpPr/>
              <p:nvPr/>
            </p:nvSpPr>
            <p:spPr>
              <a:xfrm>
                <a:off x="583771" y="734578"/>
                <a:ext cx="273054" cy="219074"/>
              </a:xfrm>
              <a:custGeom>
                <a:rect b="b" l="l" r="r" t="t"/>
                <a:pathLst>
                  <a:path extrusionOk="0" h="219074" w="273054">
                    <a:moveTo>
                      <a:pt x="273040" y="219060"/>
                    </a:moveTo>
                    <a:cubicBezTo>
                      <a:pt x="268131" y="211871"/>
                      <a:pt x="262399" y="205286"/>
                      <a:pt x="255962" y="199438"/>
                    </a:cubicBezTo>
                    <a:cubicBezTo>
                      <a:pt x="230535" y="175245"/>
                      <a:pt x="169434" y="124096"/>
                      <a:pt x="107385" y="76185"/>
                    </a:cubicBezTo>
                    <a:cubicBezTo>
                      <a:pt x="42300" y="25893"/>
                      <a:pt x="13457" y="6938"/>
                      <a:pt x="-15" y="-15"/>
                    </a:cubicBezTo>
                    <a:cubicBezTo>
                      <a:pt x="49511" y="70089"/>
                      <a:pt x="171427" y="167625"/>
                      <a:pt x="273040" y="219060"/>
                    </a:cubicBezTo>
                  </a:path>
                </a:pathLst>
              </a:custGeom>
              <a:solidFill>
                <a:srgbClr val="00AB2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3" name="Google Shape;1163;p12"/>
              <p:cNvSpPr/>
              <p:nvPr/>
            </p:nvSpPr>
            <p:spPr>
              <a:xfrm>
                <a:off x="506528" y="740579"/>
                <a:ext cx="51778" cy="359759"/>
              </a:xfrm>
              <a:custGeom>
                <a:rect b="b" l="l" r="r" t="t"/>
                <a:pathLst>
                  <a:path extrusionOk="0" h="359759" w="51778">
                    <a:moveTo>
                      <a:pt x="49144" y="-15"/>
                    </a:moveTo>
                    <a:cubicBezTo>
                      <a:pt x="44400" y="12748"/>
                      <a:pt x="36810" y="45610"/>
                      <a:pt x="23812" y="133335"/>
                    </a:cubicBezTo>
                    <a:cubicBezTo>
                      <a:pt x="12142" y="212392"/>
                      <a:pt x="2655" y="293069"/>
                      <a:pt x="852" y="329169"/>
                    </a:cubicBezTo>
                    <a:cubicBezTo>
                      <a:pt x="70" y="339341"/>
                      <a:pt x="-183" y="349546"/>
                      <a:pt x="93" y="359744"/>
                    </a:cubicBezTo>
                    <a:cubicBezTo>
                      <a:pt x="37474" y="250969"/>
                      <a:pt x="59675" y="88091"/>
                      <a:pt x="49144" y="366"/>
                    </a:cubicBezTo>
                  </a:path>
                </a:pathLst>
              </a:custGeom>
              <a:solidFill>
                <a:srgbClr val="00AB2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4" name="Google Shape;1164;p12"/>
              <p:cNvSpPr/>
              <p:nvPr/>
            </p:nvSpPr>
            <p:spPr>
              <a:xfrm>
                <a:off x="529691" y="756390"/>
                <a:ext cx="303604" cy="324326"/>
              </a:xfrm>
              <a:custGeom>
                <a:rect b="b" l="l" r="r" t="t"/>
                <a:pathLst>
                  <a:path extrusionOk="0" h="324326" w="303604">
                    <a:moveTo>
                      <a:pt x="49416" y="-15"/>
                    </a:moveTo>
                    <a:cubicBezTo>
                      <a:pt x="59757" y="79614"/>
                      <a:pt x="37841" y="226204"/>
                      <a:pt x="-15" y="324311"/>
                    </a:cubicBezTo>
                    <a:cubicBezTo>
                      <a:pt x="67252" y="249635"/>
                      <a:pt x="204064" y="196105"/>
                      <a:pt x="303590" y="205439"/>
                    </a:cubicBezTo>
                    <a:cubicBezTo>
                      <a:pt x="209662" y="158767"/>
                      <a:pt x="94862" y="65993"/>
                      <a:pt x="49131" y="-15"/>
                    </a:cubicBezTo>
                  </a:path>
                </a:pathLst>
              </a:custGeom>
              <a:solidFill>
                <a:srgbClr val="00AB2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5" name="Google Shape;1165;p12"/>
              <p:cNvSpPr/>
              <p:nvPr/>
            </p:nvSpPr>
            <p:spPr>
              <a:xfrm>
                <a:off x="523809" y="983373"/>
                <a:ext cx="332447" cy="126966"/>
              </a:xfrm>
              <a:custGeom>
                <a:rect b="b" l="l" r="r" t="t"/>
                <a:pathLst>
                  <a:path extrusionOk="0" h="126966" w="332447">
                    <a:moveTo>
                      <a:pt x="-15" y="126952"/>
                    </a:moveTo>
                    <a:cubicBezTo>
                      <a:pt x="30535" y="125142"/>
                      <a:pt x="106626" y="92471"/>
                      <a:pt x="153685" y="74850"/>
                    </a:cubicBezTo>
                    <a:lnTo>
                      <a:pt x="153685" y="74850"/>
                    </a:lnTo>
                    <a:cubicBezTo>
                      <a:pt x="180535" y="64754"/>
                      <a:pt x="308523" y="25606"/>
                      <a:pt x="332432" y="1031"/>
                    </a:cubicBezTo>
                    <a:cubicBezTo>
                      <a:pt x="222945" y="-8494"/>
                      <a:pt x="72945" y="48085"/>
                      <a:pt x="365" y="126952"/>
                    </a:cubicBezTo>
                  </a:path>
                </a:pathLst>
              </a:custGeom>
              <a:solidFill>
                <a:srgbClr val="00AB2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166" name="Google Shape;1166;p12"/>
            <p:cNvSpPr/>
            <p:nvPr/>
          </p:nvSpPr>
          <p:spPr>
            <a:xfrm>
              <a:off x="1267166" y="1323509"/>
              <a:ext cx="9487" cy="13525"/>
            </a:xfrm>
            <a:custGeom>
              <a:rect b="b" l="l" r="r" t="t"/>
              <a:pathLst>
                <a:path extrusionOk="0" h="13525" w="9487">
                  <a:moveTo>
                    <a:pt x="0" y="13335"/>
                  </a:moveTo>
                  <a:lnTo>
                    <a:pt x="0" y="13430"/>
                  </a:lnTo>
                  <a:lnTo>
                    <a:pt x="0" y="13526"/>
                  </a:lnTo>
                  <a:lnTo>
                    <a:pt x="0" y="0"/>
                  </a:lnTo>
                  <a:lnTo>
                    <a:pt x="0" y="13335"/>
                  </a:lnTo>
                  <a:close/>
                </a:path>
              </a:pathLst>
            </a:custGeom>
            <a:solidFill>
              <a:srgbClr val="00AB2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7" name="Google Shape;1167;p12"/>
            <p:cNvSpPr/>
            <p:nvPr/>
          </p:nvSpPr>
          <p:spPr>
            <a:xfrm>
              <a:off x="1414604" y="1558967"/>
              <a:ext cx="13472" cy="9525"/>
            </a:xfrm>
            <a:custGeom>
              <a:rect b="b" l="l" r="r" t="t"/>
              <a:pathLst>
                <a:path extrusionOk="0" h="9525" w="13472">
                  <a:moveTo>
                    <a:pt x="0" y="0"/>
                  </a:moveTo>
                  <a:lnTo>
                    <a:pt x="95" y="0"/>
                  </a:lnTo>
                  <a:lnTo>
                    <a:pt x="95" y="0"/>
                  </a:lnTo>
                  <a:lnTo>
                    <a:pt x="13473" y="0"/>
                  </a:lnTo>
                  <a:lnTo>
                    <a:pt x="0" y="0"/>
                  </a:lnTo>
                  <a:close/>
                </a:path>
              </a:pathLst>
            </a:custGeom>
            <a:solidFill>
              <a:srgbClr val="00AB2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8" name="Google Shape;1168;p12"/>
            <p:cNvSpPr/>
            <p:nvPr/>
          </p:nvSpPr>
          <p:spPr>
            <a:xfrm>
              <a:off x="1193447" y="1706985"/>
              <a:ext cx="9487" cy="13430"/>
            </a:xfrm>
            <a:custGeom>
              <a:rect b="b" l="l" r="r" t="t"/>
              <a:pathLst>
                <a:path extrusionOk="0" h="13430" w="9487">
                  <a:moveTo>
                    <a:pt x="0" y="13430"/>
                  </a:moveTo>
                  <a:lnTo>
                    <a:pt x="0" y="95"/>
                  </a:lnTo>
                  <a:lnTo>
                    <a:pt x="0" y="95"/>
                  </a:lnTo>
                  <a:lnTo>
                    <a:pt x="0" y="0"/>
                  </a:lnTo>
                  <a:lnTo>
                    <a:pt x="0" y="13430"/>
                  </a:lnTo>
                  <a:close/>
                </a:path>
              </a:pathLst>
            </a:custGeom>
            <a:solidFill>
              <a:srgbClr val="00AB2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9" name="Google Shape;1169;p12"/>
            <p:cNvSpPr/>
            <p:nvPr/>
          </p:nvSpPr>
          <p:spPr>
            <a:xfrm>
              <a:off x="1184813" y="1476385"/>
              <a:ext cx="90796" cy="91154"/>
            </a:xfrm>
            <a:custGeom>
              <a:rect b="b" l="l" r="r" t="t"/>
              <a:pathLst>
                <a:path extrusionOk="0" h="91154" w="90796">
                  <a:moveTo>
                    <a:pt x="71807" y="7033"/>
                  </a:moveTo>
                  <a:cubicBezTo>
                    <a:pt x="64122" y="14463"/>
                    <a:pt x="56247" y="22559"/>
                    <a:pt x="48182" y="31608"/>
                  </a:cubicBezTo>
                  <a:cubicBezTo>
                    <a:pt x="44103" y="20273"/>
                    <a:pt x="39833" y="9700"/>
                    <a:pt x="35564" y="-15"/>
                  </a:cubicBezTo>
                  <a:cubicBezTo>
                    <a:pt x="28173" y="9034"/>
                    <a:pt x="18268" y="15663"/>
                    <a:pt x="7101" y="19035"/>
                  </a:cubicBezTo>
                  <a:cubicBezTo>
                    <a:pt x="14501" y="26750"/>
                    <a:pt x="22566" y="34656"/>
                    <a:pt x="31579" y="42752"/>
                  </a:cubicBezTo>
                  <a:cubicBezTo>
                    <a:pt x="20194" y="46848"/>
                    <a:pt x="9757" y="51134"/>
                    <a:pt x="-15" y="55516"/>
                  </a:cubicBezTo>
                  <a:cubicBezTo>
                    <a:pt x="8998" y="62936"/>
                    <a:pt x="15602" y="72880"/>
                    <a:pt x="18960" y="84091"/>
                  </a:cubicBezTo>
                  <a:cubicBezTo>
                    <a:pt x="26645" y="76661"/>
                    <a:pt x="34520" y="68470"/>
                    <a:pt x="42490" y="59516"/>
                  </a:cubicBezTo>
                  <a:cubicBezTo>
                    <a:pt x="46569" y="70851"/>
                    <a:pt x="50839" y="81424"/>
                    <a:pt x="55203" y="91139"/>
                  </a:cubicBezTo>
                  <a:cubicBezTo>
                    <a:pt x="62575" y="82071"/>
                    <a:pt x="72490" y="75432"/>
                    <a:pt x="83666" y="72089"/>
                  </a:cubicBezTo>
                  <a:cubicBezTo>
                    <a:pt x="76266" y="64374"/>
                    <a:pt x="68201" y="56468"/>
                    <a:pt x="59188" y="48372"/>
                  </a:cubicBezTo>
                  <a:cubicBezTo>
                    <a:pt x="70573" y="44276"/>
                    <a:pt x="81010" y="39990"/>
                    <a:pt x="90782" y="35608"/>
                  </a:cubicBezTo>
                  <a:cubicBezTo>
                    <a:pt x="81740" y="28217"/>
                    <a:pt x="75127" y="18254"/>
                    <a:pt x="71807" y="7033"/>
                  </a:cubicBezTo>
                </a:path>
              </a:pathLst>
            </a:custGeom>
            <a:solidFill>
              <a:srgbClr val="00AB2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0" name="Google Shape;1170;p12"/>
            <p:cNvSpPr/>
            <p:nvPr/>
          </p:nvSpPr>
          <p:spPr>
            <a:xfrm>
              <a:off x="1032631" y="1484958"/>
              <a:ext cx="13472" cy="9525"/>
            </a:xfrm>
            <a:custGeom>
              <a:rect b="b" l="l" r="r" t="t"/>
              <a:pathLst>
                <a:path extrusionOk="0" h="9525" w="13472">
                  <a:moveTo>
                    <a:pt x="13378" y="0"/>
                  </a:moveTo>
                  <a:lnTo>
                    <a:pt x="13283" y="0"/>
                  </a:lnTo>
                  <a:lnTo>
                    <a:pt x="0" y="0"/>
                  </a:lnTo>
                  <a:lnTo>
                    <a:pt x="13472" y="0"/>
                  </a:lnTo>
                  <a:lnTo>
                    <a:pt x="13378" y="0"/>
                  </a:lnTo>
                  <a:close/>
                </a:path>
              </a:pathLst>
            </a:custGeom>
            <a:solidFill>
              <a:srgbClr val="00AB2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171" name="Google Shape;1171;p12"/>
            <p:cNvGrpSpPr/>
            <p:nvPr/>
          </p:nvGrpSpPr>
          <p:grpSpPr>
            <a:xfrm>
              <a:off x="1051090" y="624905"/>
              <a:ext cx="866544" cy="1513232"/>
              <a:chOff x="1051090" y="624905"/>
              <a:chExt cx="866544" cy="1513232"/>
            </a:xfrm>
          </p:grpSpPr>
          <p:sp>
            <p:nvSpPr>
              <p:cNvPr id="1172" name="Google Shape;1172;p12"/>
              <p:cNvSpPr/>
              <p:nvPr/>
            </p:nvSpPr>
            <p:spPr>
              <a:xfrm>
                <a:off x="1201986" y="1550757"/>
                <a:ext cx="205976" cy="151011"/>
              </a:xfrm>
              <a:custGeom>
                <a:rect b="b" l="l" r="r" t="t"/>
                <a:pathLst>
                  <a:path extrusionOk="0" h="151011" w="205976">
                    <a:moveTo>
                      <a:pt x="180725" y="6766"/>
                    </a:moveTo>
                    <a:lnTo>
                      <a:pt x="171996" y="5433"/>
                    </a:lnTo>
                    <a:lnTo>
                      <a:pt x="168865" y="5433"/>
                    </a:lnTo>
                    <a:lnTo>
                      <a:pt x="160231" y="4195"/>
                    </a:lnTo>
                    <a:lnTo>
                      <a:pt x="158808" y="4195"/>
                    </a:lnTo>
                    <a:cubicBezTo>
                      <a:pt x="149321" y="2956"/>
                      <a:pt x="140782" y="1909"/>
                      <a:pt x="132717" y="1242"/>
                    </a:cubicBezTo>
                    <a:lnTo>
                      <a:pt x="131579" y="1242"/>
                    </a:lnTo>
                    <a:cubicBezTo>
                      <a:pt x="121550" y="299"/>
                      <a:pt x="111484" y="-111"/>
                      <a:pt x="101408" y="4"/>
                    </a:cubicBezTo>
                    <a:lnTo>
                      <a:pt x="101408" y="4"/>
                    </a:lnTo>
                    <a:cubicBezTo>
                      <a:pt x="93201" y="89"/>
                      <a:pt x="85032" y="1051"/>
                      <a:pt x="77025" y="2861"/>
                    </a:cubicBezTo>
                    <a:lnTo>
                      <a:pt x="77025" y="2861"/>
                    </a:lnTo>
                    <a:cubicBezTo>
                      <a:pt x="75260" y="3233"/>
                      <a:pt x="73514" y="3709"/>
                      <a:pt x="71807" y="4290"/>
                    </a:cubicBezTo>
                    <a:cubicBezTo>
                      <a:pt x="115829" y="49534"/>
                      <a:pt x="133097" y="87634"/>
                      <a:pt x="126455" y="104493"/>
                    </a:cubicBezTo>
                    <a:cubicBezTo>
                      <a:pt x="124890" y="109141"/>
                      <a:pt x="120431" y="112180"/>
                      <a:pt x="115545" y="111922"/>
                    </a:cubicBezTo>
                    <a:lnTo>
                      <a:pt x="115545" y="111922"/>
                    </a:lnTo>
                    <a:cubicBezTo>
                      <a:pt x="97233" y="111922"/>
                      <a:pt x="68106" y="81538"/>
                      <a:pt x="42205" y="24102"/>
                    </a:cubicBezTo>
                    <a:cubicBezTo>
                      <a:pt x="41067" y="25435"/>
                      <a:pt x="40023" y="26864"/>
                      <a:pt x="38884" y="28388"/>
                    </a:cubicBezTo>
                    <a:lnTo>
                      <a:pt x="38884" y="28388"/>
                    </a:lnTo>
                    <a:cubicBezTo>
                      <a:pt x="34150" y="34998"/>
                      <a:pt x="30165" y="42123"/>
                      <a:pt x="27025" y="49629"/>
                    </a:cubicBezTo>
                    <a:lnTo>
                      <a:pt x="27025" y="49629"/>
                    </a:lnTo>
                    <a:cubicBezTo>
                      <a:pt x="23106" y="58801"/>
                      <a:pt x="19681" y="68184"/>
                      <a:pt x="16778" y="77728"/>
                    </a:cubicBezTo>
                    <a:lnTo>
                      <a:pt x="16778" y="78775"/>
                    </a:lnTo>
                    <a:cubicBezTo>
                      <a:pt x="14406" y="86491"/>
                      <a:pt x="12129" y="94777"/>
                      <a:pt x="9757" y="103826"/>
                    </a:cubicBezTo>
                    <a:cubicBezTo>
                      <a:pt x="9757" y="103826"/>
                      <a:pt x="9757" y="104779"/>
                      <a:pt x="9757" y="105255"/>
                    </a:cubicBezTo>
                    <a:cubicBezTo>
                      <a:pt x="9093" y="107922"/>
                      <a:pt x="8334" y="110684"/>
                      <a:pt x="7670" y="113542"/>
                    </a:cubicBezTo>
                    <a:cubicBezTo>
                      <a:pt x="7670" y="114589"/>
                      <a:pt x="7670" y="115637"/>
                      <a:pt x="6911" y="116685"/>
                    </a:cubicBezTo>
                    <a:cubicBezTo>
                      <a:pt x="6247" y="119447"/>
                      <a:pt x="5488" y="122305"/>
                      <a:pt x="4824" y="125162"/>
                    </a:cubicBezTo>
                    <a:lnTo>
                      <a:pt x="4824" y="126686"/>
                    </a:lnTo>
                    <a:cubicBezTo>
                      <a:pt x="3211" y="133354"/>
                      <a:pt x="1598" y="140307"/>
                      <a:pt x="-15" y="147736"/>
                    </a:cubicBezTo>
                    <a:lnTo>
                      <a:pt x="-15" y="147736"/>
                    </a:lnTo>
                    <a:cubicBezTo>
                      <a:pt x="94548" y="166129"/>
                      <a:pt x="186294" y="104864"/>
                      <a:pt x="205962" y="10195"/>
                    </a:cubicBezTo>
                    <a:lnTo>
                      <a:pt x="183951" y="6766"/>
                    </a:lnTo>
                    <a:lnTo>
                      <a:pt x="182622" y="6766"/>
                    </a:lnTo>
                  </a:path>
                </a:pathLst>
              </a:custGeom>
              <a:solidFill>
                <a:srgbClr val="00AB2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3" name="Google Shape;1173;p12"/>
              <p:cNvSpPr/>
              <p:nvPr/>
            </p:nvSpPr>
            <p:spPr>
              <a:xfrm>
                <a:off x="1054358" y="1341898"/>
                <a:ext cx="203889" cy="150983"/>
              </a:xfrm>
              <a:custGeom>
                <a:rect b="b" l="l" r="r" t="t"/>
                <a:pathLst>
                  <a:path extrusionOk="0" h="150983" w="203889">
                    <a:moveTo>
                      <a:pt x="32243" y="145616"/>
                    </a:moveTo>
                    <a:lnTo>
                      <a:pt x="35564" y="145616"/>
                    </a:lnTo>
                    <a:lnTo>
                      <a:pt x="44103" y="146759"/>
                    </a:lnTo>
                    <a:lnTo>
                      <a:pt x="45526" y="146759"/>
                    </a:lnTo>
                    <a:cubicBezTo>
                      <a:pt x="55013" y="147997"/>
                      <a:pt x="63457" y="149045"/>
                      <a:pt x="71522" y="149712"/>
                    </a:cubicBezTo>
                    <a:lnTo>
                      <a:pt x="72755" y="149712"/>
                    </a:lnTo>
                    <a:cubicBezTo>
                      <a:pt x="82755" y="150655"/>
                      <a:pt x="92793" y="151064"/>
                      <a:pt x="102831" y="150950"/>
                    </a:cubicBezTo>
                    <a:lnTo>
                      <a:pt x="102831" y="150950"/>
                    </a:lnTo>
                    <a:cubicBezTo>
                      <a:pt x="111010" y="150788"/>
                      <a:pt x="119140" y="149798"/>
                      <a:pt x="127120" y="147997"/>
                    </a:cubicBezTo>
                    <a:lnTo>
                      <a:pt x="127120" y="147997"/>
                    </a:lnTo>
                    <a:cubicBezTo>
                      <a:pt x="128884" y="147626"/>
                      <a:pt x="130630" y="147150"/>
                      <a:pt x="132338" y="146569"/>
                    </a:cubicBezTo>
                    <a:cubicBezTo>
                      <a:pt x="88315" y="101325"/>
                      <a:pt x="70953" y="63225"/>
                      <a:pt x="77594" y="46366"/>
                    </a:cubicBezTo>
                    <a:cubicBezTo>
                      <a:pt x="79216" y="41755"/>
                      <a:pt x="83638" y="38742"/>
                      <a:pt x="88505" y="38936"/>
                    </a:cubicBezTo>
                    <a:lnTo>
                      <a:pt x="88505" y="38936"/>
                    </a:lnTo>
                    <a:cubicBezTo>
                      <a:pt x="106816" y="38936"/>
                      <a:pt x="135943" y="69321"/>
                      <a:pt x="161844" y="126757"/>
                    </a:cubicBezTo>
                    <a:cubicBezTo>
                      <a:pt x="162983" y="125423"/>
                      <a:pt x="164026" y="123994"/>
                      <a:pt x="165070" y="122566"/>
                    </a:cubicBezTo>
                    <a:lnTo>
                      <a:pt x="165070" y="122566"/>
                    </a:lnTo>
                    <a:cubicBezTo>
                      <a:pt x="169719" y="115936"/>
                      <a:pt x="173694" y="108850"/>
                      <a:pt x="176930" y="101420"/>
                    </a:cubicBezTo>
                    <a:lnTo>
                      <a:pt x="176930" y="101420"/>
                    </a:lnTo>
                    <a:cubicBezTo>
                      <a:pt x="180877" y="92105"/>
                      <a:pt x="184264" y="82564"/>
                      <a:pt x="187081" y="72845"/>
                    </a:cubicBezTo>
                    <a:cubicBezTo>
                      <a:pt x="187110" y="72496"/>
                      <a:pt x="187110" y="72146"/>
                      <a:pt x="187081" y="71797"/>
                    </a:cubicBezTo>
                    <a:cubicBezTo>
                      <a:pt x="189358" y="64177"/>
                      <a:pt x="191730" y="55891"/>
                      <a:pt x="194007" y="46937"/>
                    </a:cubicBezTo>
                    <a:cubicBezTo>
                      <a:pt x="194007" y="46366"/>
                      <a:pt x="194007" y="45794"/>
                      <a:pt x="194007" y="45318"/>
                    </a:cubicBezTo>
                    <a:cubicBezTo>
                      <a:pt x="194672" y="42556"/>
                      <a:pt x="195336" y="39889"/>
                      <a:pt x="196095" y="37031"/>
                    </a:cubicBezTo>
                    <a:cubicBezTo>
                      <a:pt x="196095" y="35983"/>
                      <a:pt x="196569" y="34936"/>
                      <a:pt x="196854" y="33888"/>
                    </a:cubicBezTo>
                    <a:cubicBezTo>
                      <a:pt x="197518" y="31126"/>
                      <a:pt x="198182" y="28268"/>
                      <a:pt x="198941" y="25411"/>
                    </a:cubicBezTo>
                    <a:cubicBezTo>
                      <a:pt x="198894" y="25030"/>
                      <a:pt x="198894" y="24648"/>
                      <a:pt x="198941" y="24268"/>
                    </a:cubicBezTo>
                    <a:cubicBezTo>
                      <a:pt x="200554" y="17505"/>
                      <a:pt x="202167" y="10361"/>
                      <a:pt x="203875" y="2836"/>
                    </a:cubicBezTo>
                    <a:lnTo>
                      <a:pt x="203875" y="2836"/>
                    </a:lnTo>
                    <a:cubicBezTo>
                      <a:pt x="109956" y="-14212"/>
                      <a:pt x="19575" y="46883"/>
                      <a:pt x="-15" y="140663"/>
                    </a:cubicBezTo>
                    <a:lnTo>
                      <a:pt x="22376" y="144092"/>
                    </a:lnTo>
                    <a:lnTo>
                      <a:pt x="23325" y="144092"/>
                    </a:lnTo>
                    <a:lnTo>
                      <a:pt x="32053" y="145426"/>
                    </a:lnTo>
                  </a:path>
                </a:pathLst>
              </a:custGeom>
              <a:solidFill>
                <a:srgbClr val="00AB2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4" name="Google Shape;1174;p12"/>
              <p:cNvSpPr/>
              <p:nvPr/>
            </p:nvSpPr>
            <p:spPr>
              <a:xfrm>
                <a:off x="1259335" y="1343511"/>
                <a:ext cx="150834" cy="206787"/>
              </a:xfrm>
              <a:custGeom>
                <a:rect b="b" l="l" r="r" t="t"/>
                <a:pathLst>
                  <a:path extrusionOk="0" h="206787" w="150834">
                    <a:moveTo>
                      <a:pt x="5350" y="34180"/>
                    </a:moveTo>
                    <a:cubicBezTo>
                      <a:pt x="5350" y="35323"/>
                      <a:pt x="5350" y="36370"/>
                      <a:pt x="5350" y="37418"/>
                    </a:cubicBezTo>
                    <a:cubicBezTo>
                      <a:pt x="4875" y="40371"/>
                      <a:pt x="4496" y="43228"/>
                      <a:pt x="4116" y="45991"/>
                    </a:cubicBezTo>
                    <a:cubicBezTo>
                      <a:pt x="4116" y="46562"/>
                      <a:pt x="4116" y="47038"/>
                      <a:pt x="4116" y="47610"/>
                    </a:cubicBezTo>
                    <a:cubicBezTo>
                      <a:pt x="2883" y="57135"/>
                      <a:pt x="1934" y="65517"/>
                      <a:pt x="1175" y="73613"/>
                    </a:cubicBezTo>
                    <a:cubicBezTo>
                      <a:pt x="1222" y="73993"/>
                      <a:pt x="1222" y="74377"/>
                      <a:pt x="1175" y="74756"/>
                    </a:cubicBezTo>
                    <a:cubicBezTo>
                      <a:pt x="217" y="84822"/>
                      <a:pt x="-163" y="94940"/>
                      <a:pt x="37" y="105046"/>
                    </a:cubicBezTo>
                    <a:lnTo>
                      <a:pt x="37" y="105046"/>
                    </a:lnTo>
                    <a:cubicBezTo>
                      <a:pt x="179" y="113247"/>
                      <a:pt x="1128" y="121419"/>
                      <a:pt x="2883" y="129430"/>
                    </a:cubicBezTo>
                    <a:lnTo>
                      <a:pt x="2883" y="129430"/>
                    </a:lnTo>
                    <a:cubicBezTo>
                      <a:pt x="3272" y="131201"/>
                      <a:pt x="3746" y="132944"/>
                      <a:pt x="4306" y="134668"/>
                    </a:cubicBezTo>
                    <a:cubicBezTo>
                      <a:pt x="49372" y="90377"/>
                      <a:pt x="87323" y="73042"/>
                      <a:pt x="104211" y="79709"/>
                    </a:cubicBezTo>
                    <a:cubicBezTo>
                      <a:pt x="108860" y="81362"/>
                      <a:pt x="111839" y="85916"/>
                      <a:pt x="111516" y="90853"/>
                    </a:cubicBezTo>
                    <a:cubicBezTo>
                      <a:pt x="111516" y="109237"/>
                      <a:pt x="81251" y="138478"/>
                      <a:pt x="24040" y="164482"/>
                    </a:cubicBezTo>
                    <a:cubicBezTo>
                      <a:pt x="25463" y="165625"/>
                      <a:pt x="26792" y="166768"/>
                      <a:pt x="28310" y="167815"/>
                    </a:cubicBezTo>
                    <a:cubicBezTo>
                      <a:pt x="29828" y="168863"/>
                      <a:pt x="28310" y="167815"/>
                      <a:pt x="28310" y="167815"/>
                    </a:cubicBezTo>
                    <a:cubicBezTo>
                      <a:pt x="34942" y="172464"/>
                      <a:pt x="42029" y="176426"/>
                      <a:pt x="49467" y="179626"/>
                    </a:cubicBezTo>
                    <a:lnTo>
                      <a:pt x="49467" y="179626"/>
                    </a:lnTo>
                    <a:cubicBezTo>
                      <a:pt x="58737" y="183636"/>
                      <a:pt x="68243" y="187075"/>
                      <a:pt x="77930" y="189913"/>
                    </a:cubicBezTo>
                    <a:lnTo>
                      <a:pt x="78974" y="189913"/>
                    </a:lnTo>
                    <a:cubicBezTo>
                      <a:pt x="86564" y="192199"/>
                      <a:pt x="94818" y="194581"/>
                      <a:pt x="103736" y="196867"/>
                    </a:cubicBezTo>
                    <a:lnTo>
                      <a:pt x="105349" y="196867"/>
                    </a:lnTo>
                    <a:cubicBezTo>
                      <a:pt x="107911" y="197629"/>
                      <a:pt x="110662" y="198295"/>
                      <a:pt x="113414" y="198962"/>
                    </a:cubicBezTo>
                    <a:lnTo>
                      <a:pt x="116735" y="199819"/>
                    </a:lnTo>
                    <a:lnTo>
                      <a:pt x="125179" y="201820"/>
                    </a:lnTo>
                    <a:lnTo>
                      <a:pt x="126412" y="201820"/>
                    </a:lnTo>
                    <a:lnTo>
                      <a:pt x="147569" y="206773"/>
                    </a:lnTo>
                    <a:lnTo>
                      <a:pt x="147569" y="206773"/>
                    </a:lnTo>
                    <a:cubicBezTo>
                      <a:pt x="165890" y="111866"/>
                      <a:pt x="104922" y="19771"/>
                      <a:pt x="10663" y="-15"/>
                    </a:cubicBezTo>
                    <a:cubicBezTo>
                      <a:pt x="9458" y="7732"/>
                      <a:pt x="8319" y="15066"/>
                      <a:pt x="7247" y="21988"/>
                    </a:cubicBezTo>
                    <a:lnTo>
                      <a:pt x="7247" y="23416"/>
                    </a:lnTo>
                    <a:cubicBezTo>
                      <a:pt x="7247" y="26464"/>
                      <a:pt x="6393" y="29322"/>
                      <a:pt x="6014" y="32179"/>
                    </a:cubicBezTo>
                  </a:path>
                </a:pathLst>
              </a:custGeom>
              <a:solidFill>
                <a:srgbClr val="00AB2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5" name="Google Shape;1175;p12"/>
              <p:cNvSpPr/>
              <p:nvPr/>
            </p:nvSpPr>
            <p:spPr>
              <a:xfrm>
                <a:off x="1051090" y="1491625"/>
                <a:ext cx="150358" cy="206883"/>
              </a:xfrm>
              <a:custGeom>
                <a:rect b="b" l="l" r="r" t="t"/>
                <a:pathLst>
                  <a:path extrusionOk="0" h="206883" w="150358">
                    <a:moveTo>
                      <a:pt x="144903" y="174578"/>
                    </a:moveTo>
                    <a:cubicBezTo>
                      <a:pt x="144903" y="173530"/>
                      <a:pt x="144903" y="172387"/>
                      <a:pt x="144903" y="171340"/>
                    </a:cubicBezTo>
                    <a:cubicBezTo>
                      <a:pt x="144903" y="168387"/>
                      <a:pt x="145757" y="165529"/>
                      <a:pt x="146137" y="162672"/>
                    </a:cubicBezTo>
                    <a:cubicBezTo>
                      <a:pt x="146137" y="162672"/>
                      <a:pt x="146137" y="161815"/>
                      <a:pt x="146137" y="161338"/>
                    </a:cubicBezTo>
                    <a:cubicBezTo>
                      <a:pt x="147370" y="151813"/>
                      <a:pt x="148414" y="143241"/>
                      <a:pt x="149173" y="135049"/>
                    </a:cubicBezTo>
                    <a:cubicBezTo>
                      <a:pt x="149125" y="134697"/>
                      <a:pt x="149125" y="134354"/>
                      <a:pt x="149173" y="134002"/>
                    </a:cubicBezTo>
                    <a:cubicBezTo>
                      <a:pt x="150083" y="123934"/>
                      <a:pt x="150463" y="113818"/>
                      <a:pt x="150311" y="103712"/>
                    </a:cubicBezTo>
                    <a:lnTo>
                      <a:pt x="150311" y="103712"/>
                    </a:lnTo>
                    <a:cubicBezTo>
                      <a:pt x="150140" y="95502"/>
                      <a:pt x="149163" y="87339"/>
                      <a:pt x="147370" y="79328"/>
                    </a:cubicBezTo>
                    <a:lnTo>
                      <a:pt x="147370" y="79328"/>
                    </a:lnTo>
                    <a:lnTo>
                      <a:pt x="145947" y="74089"/>
                    </a:lnTo>
                    <a:cubicBezTo>
                      <a:pt x="100786" y="118285"/>
                      <a:pt x="62930" y="135621"/>
                      <a:pt x="46042" y="129049"/>
                    </a:cubicBezTo>
                    <a:cubicBezTo>
                      <a:pt x="41379" y="127401"/>
                      <a:pt x="38362" y="122857"/>
                      <a:pt x="38642" y="117904"/>
                    </a:cubicBezTo>
                    <a:cubicBezTo>
                      <a:pt x="38642" y="99521"/>
                      <a:pt x="69002" y="70279"/>
                      <a:pt x="126118" y="44276"/>
                    </a:cubicBezTo>
                    <a:lnTo>
                      <a:pt x="121943" y="40942"/>
                    </a:lnTo>
                    <a:lnTo>
                      <a:pt x="121943" y="40942"/>
                    </a:lnTo>
                    <a:cubicBezTo>
                      <a:pt x="115359" y="36275"/>
                      <a:pt x="108300" y="32313"/>
                      <a:pt x="100881" y="29131"/>
                    </a:cubicBezTo>
                    <a:lnTo>
                      <a:pt x="100881" y="29131"/>
                    </a:lnTo>
                    <a:cubicBezTo>
                      <a:pt x="91602" y="25140"/>
                      <a:pt x="82095" y="21711"/>
                      <a:pt x="72418" y="18844"/>
                    </a:cubicBezTo>
                    <a:lnTo>
                      <a:pt x="71374" y="18844"/>
                    </a:lnTo>
                    <a:cubicBezTo>
                      <a:pt x="63689" y="16558"/>
                      <a:pt x="55435" y="14177"/>
                      <a:pt x="46516" y="11891"/>
                    </a:cubicBezTo>
                    <a:lnTo>
                      <a:pt x="44998" y="11891"/>
                    </a:lnTo>
                    <a:lnTo>
                      <a:pt x="36839" y="9796"/>
                    </a:lnTo>
                    <a:lnTo>
                      <a:pt x="33613" y="8938"/>
                    </a:lnTo>
                    <a:lnTo>
                      <a:pt x="25169" y="6938"/>
                    </a:lnTo>
                    <a:lnTo>
                      <a:pt x="23936" y="6938"/>
                    </a:lnTo>
                    <a:lnTo>
                      <a:pt x="3253" y="-15"/>
                    </a:lnTo>
                    <a:lnTo>
                      <a:pt x="3253" y="-15"/>
                    </a:lnTo>
                    <a:cubicBezTo>
                      <a:pt x="-15127" y="94930"/>
                      <a:pt x="45859" y="187084"/>
                      <a:pt x="140159" y="206868"/>
                    </a:cubicBezTo>
                    <a:cubicBezTo>
                      <a:pt x="141393" y="198962"/>
                      <a:pt x="142626" y="191533"/>
                      <a:pt x="143670" y="184294"/>
                    </a:cubicBezTo>
                    <a:cubicBezTo>
                      <a:pt x="143670" y="184294"/>
                      <a:pt x="143670" y="183722"/>
                      <a:pt x="143670" y="183436"/>
                    </a:cubicBezTo>
                    <a:cubicBezTo>
                      <a:pt x="143670" y="180484"/>
                      <a:pt x="144619" y="177531"/>
                      <a:pt x="144998" y="174673"/>
                    </a:cubicBezTo>
                  </a:path>
                </a:pathLst>
              </a:custGeom>
              <a:solidFill>
                <a:srgbClr val="00AB2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6" name="Google Shape;1176;p12"/>
              <p:cNvSpPr/>
              <p:nvPr/>
            </p:nvSpPr>
            <p:spPr>
              <a:xfrm>
                <a:off x="1190126" y="624905"/>
                <a:ext cx="727508" cy="1513232"/>
              </a:xfrm>
              <a:custGeom>
                <a:rect b="b" l="l" r="r" t="t"/>
                <a:pathLst>
                  <a:path extrusionOk="0" h="1513232" w="727508">
                    <a:moveTo>
                      <a:pt x="621426" y="1387913"/>
                    </a:moveTo>
                    <a:cubicBezTo>
                      <a:pt x="609472" y="1387913"/>
                      <a:pt x="449415" y="1080351"/>
                      <a:pt x="430629" y="1037107"/>
                    </a:cubicBezTo>
                    <a:cubicBezTo>
                      <a:pt x="411844" y="993864"/>
                      <a:pt x="307290" y="847845"/>
                      <a:pt x="307290" y="847845"/>
                    </a:cubicBezTo>
                    <a:cubicBezTo>
                      <a:pt x="307290" y="847845"/>
                      <a:pt x="358334" y="858323"/>
                      <a:pt x="381768" y="850512"/>
                    </a:cubicBezTo>
                    <a:cubicBezTo>
                      <a:pt x="420288" y="837558"/>
                      <a:pt x="438220" y="800316"/>
                      <a:pt x="443343" y="808983"/>
                    </a:cubicBezTo>
                    <a:cubicBezTo>
                      <a:pt x="448466" y="817651"/>
                      <a:pt x="469908" y="959383"/>
                      <a:pt x="486986" y="1021581"/>
                    </a:cubicBezTo>
                    <a:cubicBezTo>
                      <a:pt x="504064" y="1083780"/>
                      <a:pt x="616208" y="1334382"/>
                      <a:pt x="633286" y="1358576"/>
                    </a:cubicBezTo>
                    <a:cubicBezTo>
                      <a:pt x="650363" y="1382769"/>
                      <a:pt x="633286" y="1387913"/>
                      <a:pt x="621331" y="1387913"/>
                    </a:cubicBezTo>
                    <a:moveTo>
                      <a:pt x="350933" y="759263"/>
                    </a:moveTo>
                    <a:cubicBezTo>
                      <a:pt x="389738" y="744594"/>
                      <a:pt x="427973" y="767073"/>
                      <a:pt x="427973" y="767073"/>
                    </a:cubicBezTo>
                    <a:cubicBezTo>
                      <a:pt x="427973" y="767073"/>
                      <a:pt x="448466" y="789552"/>
                      <a:pt x="416018" y="810222"/>
                    </a:cubicBezTo>
                    <a:cubicBezTo>
                      <a:pt x="383571" y="830891"/>
                      <a:pt x="381768" y="837939"/>
                      <a:pt x="350933" y="837939"/>
                    </a:cubicBezTo>
                    <a:cubicBezTo>
                      <a:pt x="330335" y="836796"/>
                      <a:pt x="310601" y="829243"/>
                      <a:pt x="294482" y="816318"/>
                    </a:cubicBezTo>
                    <a:cubicBezTo>
                      <a:pt x="311559" y="786885"/>
                      <a:pt x="309852" y="774789"/>
                      <a:pt x="350933" y="759168"/>
                    </a:cubicBezTo>
                    <a:moveTo>
                      <a:pt x="277309" y="806793"/>
                    </a:moveTo>
                    <a:cubicBezTo>
                      <a:pt x="272186" y="806793"/>
                      <a:pt x="271332" y="742023"/>
                      <a:pt x="255962" y="671157"/>
                    </a:cubicBezTo>
                    <a:cubicBezTo>
                      <a:pt x="240592" y="600291"/>
                      <a:pt x="83951" y="190716"/>
                      <a:pt x="94672" y="183762"/>
                    </a:cubicBezTo>
                    <a:cubicBezTo>
                      <a:pt x="94672" y="183762"/>
                      <a:pt x="285468" y="564000"/>
                      <a:pt x="317916" y="619245"/>
                    </a:cubicBezTo>
                    <a:cubicBezTo>
                      <a:pt x="350364" y="674490"/>
                      <a:pt x="418106" y="737641"/>
                      <a:pt x="412793" y="739356"/>
                    </a:cubicBezTo>
                    <a:cubicBezTo>
                      <a:pt x="407479" y="741070"/>
                      <a:pt x="367062" y="726878"/>
                      <a:pt x="338599" y="738975"/>
                    </a:cubicBezTo>
                    <a:cubicBezTo>
                      <a:pt x="310136" y="751071"/>
                      <a:pt x="283002" y="807269"/>
                      <a:pt x="277783" y="807269"/>
                    </a:cubicBezTo>
                    <a:moveTo>
                      <a:pt x="592773" y="1240942"/>
                    </a:moveTo>
                    <a:cubicBezTo>
                      <a:pt x="536606" y="1089876"/>
                      <a:pt x="471331" y="826605"/>
                      <a:pt x="424557" y="709542"/>
                    </a:cubicBezTo>
                    <a:cubicBezTo>
                      <a:pt x="398182" y="643439"/>
                      <a:pt x="289643" y="451701"/>
                      <a:pt x="196854" y="289585"/>
                    </a:cubicBezTo>
                    <a:cubicBezTo>
                      <a:pt x="124653" y="163379"/>
                      <a:pt x="42110" y="69748"/>
                      <a:pt x="26076" y="26600"/>
                    </a:cubicBezTo>
                    <a:cubicBezTo>
                      <a:pt x="10042" y="-16548"/>
                      <a:pt x="-15" y="5740"/>
                      <a:pt x="-15" y="5740"/>
                    </a:cubicBezTo>
                    <a:cubicBezTo>
                      <a:pt x="-15" y="5740"/>
                      <a:pt x="82433" y="170618"/>
                      <a:pt x="113362" y="337496"/>
                    </a:cubicBezTo>
                    <a:cubicBezTo>
                      <a:pt x="144292" y="504374"/>
                      <a:pt x="221427" y="722496"/>
                      <a:pt x="272186" y="826319"/>
                    </a:cubicBezTo>
                    <a:cubicBezTo>
                      <a:pt x="322945" y="930141"/>
                      <a:pt x="468011" y="1221702"/>
                      <a:pt x="554918" y="1324191"/>
                    </a:cubicBezTo>
                    <a:cubicBezTo>
                      <a:pt x="641824" y="1426680"/>
                      <a:pt x="701692" y="1533741"/>
                      <a:pt x="723134" y="1509833"/>
                    </a:cubicBezTo>
                    <a:cubicBezTo>
                      <a:pt x="749699" y="1480401"/>
                      <a:pt x="648466" y="1391913"/>
                      <a:pt x="592299" y="1240942"/>
                    </a:cubicBezTo>
                  </a:path>
                </a:pathLst>
              </a:custGeom>
              <a:solidFill>
                <a:srgbClr val="00AB2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177" name="Google Shape;1177;p12"/>
          <p:cNvSpPr txBox="1"/>
          <p:nvPr/>
        </p:nvSpPr>
        <p:spPr>
          <a:xfrm>
            <a:off x="7221889" y="3440334"/>
            <a:ext cx="2504356" cy="584775"/>
          </a:xfrm>
          <a:prstGeom prst="rect">
            <a:avLst/>
          </a:prstGeom>
          <a:noFill/>
          <a:ln>
            <a:noFill/>
          </a:ln>
          <a:effectLst>
            <a:outerShdw blurRad="25400" rotWithShape="0" algn="tl" dir="2700000" dist="12700">
              <a:srgbClr val="000000">
                <a:alpha val="69803"/>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FFFFFF"/>
                </a:solidFill>
                <a:latin typeface="Calibri"/>
                <a:ea typeface="Calibri"/>
                <a:cs typeface="Calibri"/>
                <a:sym typeface="Calibri"/>
              </a:rPr>
              <a:t>Energy-poor, small phytoplankton production</a:t>
            </a:r>
            <a:endParaRPr sz="1600">
              <a:solidFill>
                <a:srgbClr val="FFFFFF"/>
              </a:solidFill>
              <a:latin typeface="Calibri"/>
              <a:ea typeface="Calibri"/>
              <a:cs typeface="Calibri"/>
              <a:sym typeface="Calibri"/>
            </a:endParaRPr>
          </a:p>
        </p:txBody>
      </p:sp>
      <p:sp>
        <p:nvSpPr>
          <p:cNvPr id="1178" name="Google Shape;1178;p12"/>
          <p:cNvSpPr/>
          <p:nvPr/>
        </p:nvSpPr>
        <p:spPr>
          <a:xfrm>
            <a:off x="3202341" y="5361006"/>
            <a:ext cx="1246996" cy="1216880"/>
          </a:xfrm>
          <a:prstGeom prst="roundRect">
            <a:avLst>
              <a:gd fmla="val 28018" name="adj"/>
            </a:avLst>
          </a:prstGeom>
          <a:solidFill>
            <a:schemeClr val="dk2"/>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600">
                <a:solidFill>
                  <a:srgbClr val="FFFFFF"/>
                </a:solidFill>
                <a:latin typeface="Calibri"/>
                <a:ea typeface="Calibri"/>
                <a:cs typeface="Calibri"/>
                <a:sym typeface="Calibri"/>
              </a:rPr>
              <a:t>Enhanced juvenile snow crab condition</a:t>
            </a:r>
            <a:endParaRPr sz="1600">
              <a:solidFill>
                <a:srgbClr val="FFFFFF"/>
              </a:solidFill>
              <a:latin typeface="Calibri"/>
              <a:ea typeface="Calibri"/>
              <a:cs typeface="Calibri"/>
              <a:sym typeface="Calibri"/>
            </a:endParaRPr>
          </a:p>
        </p:txBody>
      </p:sp>
      <p:sp>
        <p:nvSpPr>
          <p:cNvPr id="1179" name="Google Shape;1179;p12"/>
          <p:cNvSpPr/>
          <p:nvPr/>
        </p:nvSpPr>
        <p:spPr>
          <a:xfrm rot="7034369">
            <a:off x="9193781" y="1853514"/>
            <a:ext cx="822693" cy="357846"/>
          </a:xfrm>
          <a:custGeom>
            <a:rect b="b" l="l" r="r" t="t"/>
            <a:pathLst>
              <a:path extrusionOk="0" h="560333" w="1787126">
                <a:moveTo>
                  <a:pt x="1439004" y="260407"/>
                </a:moveTo>
                <a:cubicBezTo>
                  <a:pt x="1265153" y="177164"/>
                  <a:pt x="724463" y="-16912"/>
                  <a:pt x="0" y="1184"/>
                </a:cubicBezTo>
                <a:cubicBezTo>
                  <a:pt x="46657" y="330374"/>
                  <a:pt x="168657" y="158766"/>
                  <a:pt x="69651" y="323339"/>
                </a:cubicBezTo>
                <a:cubicBezTo>
                  <a:pt x="696547" y="271709"/>
                  <a:pt x="1118866" y="320472"/>
                  <a:pt x="1365396" y="408518"/>
                </a:cubicBezTo>
                <a:lnTo>
                  <a:pt x="1272954" y="560333"/>
                </a:lnTo>
                <a:lnTo>
                  <a:pt x="1787126" y="439509"/>
                </a:lnTo>
                <a:lnTo>
                  <a:pt x="1464713" y="47274"/>
                </a:lnTo>
                <a:cubicBezTo>
                  <a:pt x="1455931" y="108426"/>
                  <a:pt x="1447786" y="199255"/>
                  <a:pt x="1439004" y="260407"/>
                </a:cubicBezTo>
                <a:close/>
              </a:path>
            </a:pathLst>
          </a:custGeom>
          <a:gradFill>
            <a:gsLst>
              <a:gs pos="0">
                <a:srgbClr val="FFB466">
                  <a:alpha val="0"/>
                </a:srgbClr>
              </a:gs>
              <a:gs pos="10000">
                <a:srgbClr val="FFB466">
                  <a:alpha val="0"/>
                </a:srgbClr>
              </a:gs>
              <a:gs pos="22000">
                <a:srgbClr val="FFC615">
                  <a:alpha val="80784"/>
                </a:srgbClr>
              </a:gs>
              <a:gs pos="36000">
                <a:srgbClr val="FF6E58"/>
              </a:gs>
              <a:gs pos="66000">
                <a:srgbClr val="FF6E58"/>
              </a:gs>
              <a:gs pos="91000">
                <a:srgbClr val="FFC615"/>
              </a:gs>
              <a:gs pos="100000">
                <a:srgbClr val="FFC615"/>
              </a:gs>
            </a:gsLst>
            <a:lin ang="0" scaled="0"/>
          </a:gradFill>
          <a:ln>
            <a:noFill/>
          </a:ln>
        </p:spPr>
        <p:txBody>
          <a:bodyPr anchorCtr="0" anchor="ctr" bIns="31450" lIns="62900" spcFirstLastPara="1" rIns="62900" wrap="square" tIns="31450">
            <a:noAutofit/>
          </a:bodyPr>
          <a:lstStyle/>
          <a:p>
            <a:pPr indent="0" lvl="0" marL="0" marR="0" rtl="0" algn="ctr">
              <a:spcBef>
                <a:spcPts val="0"/>
              </a:spcBef>
              <a:spcAft>
                <a:spcPts val="0"/>
              </a:spcAft>
              <a:buNone/>
            </a:pPr>
            <a:r>
              <a:t/>
            </a:r>
            <a:endParaRPr sz="1238">
              <a:solidFill>
                <a:srgbClr val="FFFFFF"/>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pic>
        <p:nvPicPr>
          <p:cNvPr id="1185" name="Google Shape;1185;p13"/>
          <p:cNvPicPr preferRelativeResize="0"/>
          <p:nvPr/>
        </p:nvPicPr>
        <p:blipFill rotWithShape="1">
          <a:blip r:embed="rId3">
            <a:alphaModFix/>
          </a:blip>
          <a:srcRect b="3484" l="0" r="0" t="0"/>
          <a:stretch/>
        </p:blipFill>
        <p:spPr>
          <a:xfrm>
            <a:off x="1929414" y="111512"/>
            <a:ext cx="7760996" cy="6614448"/>
          </a:xfrm>
          <a:prstGeom prst="rect">
            <a:avLst/>
          </a:prstGeom>
          <a:noFill/>
          <a:ln>
            <a:noFill/>
          </a:ln>
        </p:spPr>
      </p:pic>
      <p:sp>
        <p:nvSpPr>
          <p:cNvPr id="1186" name="Google Shape;1186;p13"/>
          <p:cNvSpPr/>
          <p:nvPr/>
        </p:nvSpPr>
        <p:spPr>
          <a:xfrm>
            <a:off x="4520046" y="737755"/>
            <a:ext cx="301336" cy="33250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7" name="Google Shape;1187;p13"/>
          <p:cNvSpPr/>
          <p:nvPr/>
        </p:nvSpPr>
        <p:spPr>
          <a:xfrm>
            <a:off x="8087041" y="737754"/>
            <a:ext cx="301336" cy="33250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8" name="Google Shape;1188;p13"/>
          <p:cNvSpPr/>
          <p:nvPr/>
        </p:nvSpPr>
        <p:spPr>
          <a:xfrm>
            <a:off x="4416136" y="3997037"/>
            <a:ext cx="301336" cy="33250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9" name="Google Shape;1189;p13"/>
          <p:cNvSpPr/>
          <p:nvPr/>
        </p:nvSpPr>
        <p:spPr>
          <a:xfrm>
            <a:off x="8118214" y="4017818"/>
            <a:ext cx="301336" cy="33250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4"/>
          <p:cNvSpPr/>
          <p:nvPr/>
        </p:nvSpPr>
        <p:spPr>
          <a:xfrm>
            <a:off x="0" y="1123950"/>
            <a:ext cx="12192000" cy="468927"/>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96" name="Google Shape;1196;p14"/>
          <p:cNvSpPr/>
          <p:nvPr/>
        </p:nvSpPr>
        <p:spPr>
          <a:xfrm>
            <a:off x="9296400" y="6265333"/>
            <a:ext cx="2192867" cy="440267"/>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97" name="Google Shape;1197;p14"/>
          <p:cNvSpPr txBox="1"/>
          <p:nvPr/>
        </p:nvSpPr>
        <p:spPr>
          <a:xfrm>
            <a:off x="251093" y="157911"/>
            <a:ext cx="10858655" cy="1070091"/>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600"/>
              <a:buFont typeface="Calibri"/>
              <a:buNone/>
            </a:pPr>
            <a:r>
              <a:rPr b="1" i="0" lang="en-US" sz="3600" u="none" cap="none" strike="noStrike">
                <a:solidFill>
                  <a:srgbClr val="000000"/>
                </a:solidFill>
                <a:latin typeface="Calibri"/>
                <a:ea typeface="Calibri"/>
                <a:cs typeface="Calibri"/>
                <a:sym typeface="Calibri"/>
              </a:rPr>
              <a:t>Laboratory studies to ground truth field-collected data</a:t>
            </a:r>
            <a:endParaRPr b="0" i="0" sz="3600" u="none" cap="none" strike="noStrike">
              <a:solidFill>
                <a:srgbClr val="000000"/>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2400"/>
              <a:buFont typeface="Calibri"/>
              <a:buNone/>
            </a:pPr>
            <a:r>
              <a:t/>
            </a:r>
            <a:endParaRPr b="1" i="0" sz="2400" u="none" cap="none" strike="noStrike">
              <a:solidFill>
                <a:srgbClr val="000000"/>
              </a:solidFill>
              <a:latin typeface="Calibri"/>
              <a:ea typeface="Calibri"/>
              <a:cs typeface="Calibri"/>
              <a:sym typeface="Calibri"/>
            </a:endParaRPr>
          </a:p>
        </p:txBody>
      </p:sp>
      <p:pic>
        <p:nvPicPr>
          <p:cNvPr id="1198" name="Google Shape;1198;p14"/>
          <p:cNvPicPr preferRelativeResize="0"/>
          <p:nvPr/>
        </p:nvPicPr>
        <p:blipFill rotWithShape="1">
          <a:blip r:embed="rId3">
            <a:alphaModFix/>
          </a:blip>
          <a:srcRect b="0" l="0" r="0" t="0"/>
          <a:stretch/>
        </p:blipFill>
        <p:spPr>
          <a:xfrm>
            <a:off x="-109539" y="825013"/>
            <a:ext cx="12525375" cy="533400"/>
          </a:xfrm>
          <a:prstGeom prst="rect">
            <a:avLst/>
          </a:prstGeom>
          <a:noFill/>
          <a:ln>
            <a:noFill/>
          </a:ln>
        </p:spPr>
      </p:pic>
      <p:sp>
        <p:nvSpPr>
          <p:cNvPr id="1199" name="Google Shape;1199;p14"/>
          <p:cNvSpPr txBox="1"/>
          <p:nvPr/>
        </p:nvSpPr>
        <p:spPr>
          <a:xfrm>
            <a:off x="311919" y="1526939"/>
            <a:ext cx="6145452" cy="61247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Starvation study in progress (Newport, Oregon)</a:t>
            </a:r>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Calibri"/>
                <a:ea typeface="Calibri"/>
                <a:cs typeface="Calibri"/>
                <a:sym typeface="Calibri"/>
              </a:rPr>
              <a:t>2°C, 5°C and 8°C treatments</a:t>
            </a:r>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Calibri"/>
                <a:ea typeface="Calibri"/>
                <a:cs typeface="Calibri"/>
                <a:sym typeface="Calibri"/>
              </a:rPr>
              <a:t>Responses: Condition, survival, body weight, hemolymph (Brix index)</a:t>
            </a:r>
            <a:endParaRPr/>
          </a:p>
          <a:p>
            <a:pPr indent="-342900" lvl="0" marL="342900" marR="0" rtl="0" algn="l">
              <a:spcBef>
                <a:spcPts val="0"/>
              </a:spcBef>
              <a:spcAft>
                <a:spcPts val="0"/>
              </a:spcAft>
              <a:buClr>
                <a:srgbClr val="000000"/>
              </a:buClr>
              <a:buSzPts val="2000"/>
              <a:buFont typeface="Arial"/>
              <a:buChar char="•"/>
            </a:pPr>
            <a:r>
              <a:rPr lang="en-US" sz="2000">
                <a:solidFill>
                  <a:srgbClr val="000000"/>
                </a:solidFill>
                <a:latin typeface="Calibri"/>
                <a:ea typeface="Calibri"/>
                <a:cs typeface="Calibri"/>
                <a:sym typeface="Calibri"/>
              </a:rPr>
              <a:t>Laboratory validation of a non-lethal condition metric: The Brix Index</a:t>
            </a:r>
            <a:endParaRPr/>
          </a:p>
          <a:p>
            <a:pPr indent="-215900" lvl="0" marL="34290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t/>
            </a:r>
            <a:endParaRPr b="0" i="0" sz="2000" u="none" cap="none" strike="noStrike">
              <a:solidFill>
                <a:srgbClr val="000000"/>
              </a:solidFill>
              <a:latin typeface="Calibri"/>
              <a:ea typeface="Calibri"/>
              <a:cs typeface="Calibri"/>
              <a:sym typeface="Calibri"/>
            </a:endParaRPr>
          </a:p>
          <a:p>
            <a:pPr indent="-215900" lvl="0" marL="34290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Metabolic scope (planned for 2024)</a:t>
            </a:r>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Calibri"/>
                <a:ea typeface="Calibri"/>
                <a:cs typeface="Calibri"/>
                <a:sym typeface="Calibri"/>
              </a:rPr>
              <a:t>Food ration and temperature treatments</a:t>
            </a:r>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Calibri"/>
                <a:ea typeface="Calibri"/>
                <a:cs typeface="Calibri"/>
                <a:sym typeface="Calibri"/>
              </a:rPr>
              <a:t>Responses: Respiration, condition</a:t>
            </a:r>
            <a:endParaRPr/>
          </a:p>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 </a:t>
            </a:r>
            <a:endParaRPr b="0" i="0" sz="2000" u="none" cap="none" strike="noStrike">
              <a:solidFill>
                <a:srgbClr val="000000"/>
              </a:solidFill>
              <a:latin typeface="Calibri"/>
              <a:ea typeface="Calibri"/>
              <a:cs typeface="Calibri"/>
              <a:sym typeface="Calibri"/>
            </a:endParaRPr>
          </a:p>
        </p:txBody>
      </p:sp>
      <p:pic>
        <p:nvPicPr>
          <p:cNvPr id="1200" name="Google Shape;1200;p14"/>
          <p:cNvPicPr preferRelativeResize="0"/>
          <p:nvPr/>
        </p:nvPicPr>
        <p:blipFill rotWithShape="1">
          <a:blip r:embed="rId4">
            <a:alphaModFix/>
          </a:blip>
          <a:srcRect b="0" l="0" r="0" t="24961"/>
          <a:stretch/>
        </p:blipFill>
        <p:spPr>
          <a:xfrm flipH="1">
            <a:off x="6769290" y="1266767"/>
            <a:ext cx="4629396" cy="2605373"/>
          </a:xfrm>
          <a:prstGeom prst="rect">
            <a:avLst/>
          </a:prstGeom>
          <a:noFill/>
          <a:ln>
            <a:noFill/>
          </a:ln>
        </p:spPr>
      </p:pic>
      <p:pic>
        <p:nvPicPr>
          <p:cNvPr id="1201" name="Google Shape;1201;p14"/>
          <p:cNvPicPr preferRelativeResize="0"/>
          <p:nvPr/>
        </p:nvPicPr>
        <p:blipFill rotWithShape="1">
          <a:blip r:embed="rId5">
            <a:alphaModFix/>
          </a:blip>
          <a:srcRect b="0" l="23039" r="0" t="7011"/>
          <a:stretch/>
        </p:blipFill>
        <p:spPr>
          <a:xfrm>
            <a:off x="5490408" y="3990772"/>
            <a:ext cx="2995865" cy="2714828"/>
          </a:xfrm>
          <a:prstGeom prst="rect">
            <a:avLst/>
          </a:prstGeom>
          <a:noFill/>
          <a:ln>
            <a:noFill/>
          </a:ln>
        </p:spPr>
      </p:pic>
      <p:pic>
        <p:nvPicPr>
          <p:cNvPr id="1202" name="Google Shape;1202;p14"/>
          <p:cNvPicPr preferRelativeResize="0"/>
          <p:nvPr/>
        </p:nvPicPr>
        <p:blipFill rotWithShape="1">
          <a:blip r:embed="rId6">
            <a:alphaModFix/>
          </a:blip>
          <a:srcRect b="22610" l="23232" r="36005" t="0"/>
          <a:stretch/>
        </p:blipFill>
        <p:spPr>
          <a:xfrm>
            <a:off x="8820707" y="3969280"/>
            <a:ext cx="3144252" cy="275781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15"/>
          <p:cNvSpPr txBox="1"/>
          <p:nvPr>
            <p:ph type="title"/>
          </p:nvPr>
        </p:nvSpPr>
        <p:spPr>
          <a:xfrm>
            <a:off x="6038658" y="156999"/>
            <a:ext cx="5228813" cy="837403"/>
          </a:xfrm>
          <a:prstGeom prst="rect">
            <a:avLst/>
          </a:prstGeom>
          <a:noFill/>
          <a:ln>
            <a:noFill/>
          </a:ln>
        </p:spPr>
        <p:txBody>
          <a:bodyPr anchorCtr="0" anchor="b" bIns="45700" lIns="0" spcFirstLastPara="1" rIns="0" wrap="square" tIns="45700">
            <a:normAutofit/>
          </a:bodyPr>
          <a:lstStyle/>
          <a:p>
            <a:pPr indent="0" lvl="0" marL="0" rtl="0" algn="ctr">
              <a:lnSpc>
                <a:spcPct val="90000"/>
              </a:lnSpc>
              <a:spcBef>
                <a:spcPts val="0"/>
              </a:spcBef>
              <a:spcAft>
                <a:spcPts val="0"/>
              </a:spcAft>
              <a:buClr>
                <a:schemeClr val="dk1"/>
              </a:buClr>
              <a:buSzPts val="3200"/>
              <a:buFont typeface="Calibri"/>
              <a:buNone/>
            </a:pPr>
            <a:r>
              <a:rPr lang="en-US" sz="3200" cap="none"/>
              <a:t>Bitter crab disease monitoring </a:t>
            </a:r>
            <a:endParaRPr sz="3200" cap="none"/>
          </a:p>
        </p:txBody>
      </p:sp>
      <p:pic>
        <p:nvPicPr>
          <p:cNvPr descr="https://lh5.googleusercontent.com/EzGBot59Yi7WXQbSVWGBACfz2DXboNN1bPsnkphyWgd58taICq8TzGhrI6V5ghD8Ai2I9nLL5MYCpzcEA7NDGXSyKak_KJh0nfydD2oxStiP07J14xtzxgr4Grh_WoRmYIZ21q_LPZieq_H8lAurfEmxDKTFUVrwvqzssEgiO47hr6AgOdUf6xWfFiyK4w" id="1209" name="Google Shape;1209;p15"/>
          <p:cNvPicPr preferRelativeResize="0"/>
          <p:nvPr/>
        </p:nvPicPr>
        <p:blipFill rotWithShape="1">
          <a:blip r:embed="rId3">
            <a:alphaModFix/>
          </a:blip>
          <a:srcRect b="0" l="0" r="0" t="0"/>
          <a:stretch/>
        </p:blipFill>
        <p:spPr>
          <a:xfrm>
            <a:off x="5814219" y="1177304"/>
            <a:ext cx="5676900" cy="4943476"/>
          </a:xfrm>
          <a:prstGeom prst="rect">
            <a:avLst/>
          </a:prstGeom>
          <a:noFill/>
          <a:ln cap="flat" cmpd="sng" w="28575">
            <a:solidFill>
              <a:srgbClr val="7F8FA9"/>
            </a:solidFill>
            <a:prstDash val="solid"/>
            <a:round/>
            <a:headEnd len="sm" w="sm" type="none"/>
            <a:tailEnd len="sm" w="sm" type="none"/>
          </a:ln>
        </p:spPr>
      </p:pic>
      <p:sp>
        <p:nvSpPr>
          <p:cNvPr id="1210" name="Google Shape;1210;p15"/>
          <p:cNvSpPr/>
          <p:nvPr/>
        </p:nvSpPr>
        <p:spPr>
          <a:xfrm>
            <a:off x="5881685" y="3957281"/>
            <a:ext cx="313947" cy="280790"/>
          </a:xfrm>
          <a:prstGeom prst="ellipse">
            <a:avLst/>
          </a:prstGeom>
          <a:solidFill>
            <a:srgbClr val="0E8F7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11" name="Google Shape;1211;p15"/>
          <p:cNvSpPr/>
          <p:nvPr/>
        </p:nvSpPr>
        <p:spPr>
          <a:xfrm>
            <a:off x="5873345" y="4325550"/>
            <a:ext cx="330628" cy="287553"/>
          </a:xfrm>
          <a:prstGeom prst="ellipse">
            <a:avLst/>
          </a:prstGeom>
          <a:solidFill>
            <a:srgbClr val="0950B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12" name="Google Shape;1212;p15"/>
          <p:cNvSpPr txBox="1"/>
          <p:nvPr/>
        </p:nvSpPr>
        <p:spPr>
          <a:xfrm>
            <a:off x="6195632" y="3908997"/>
            <a:ext cx="131884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Tanner Site</a:t>
            </a:r>
            <a:endParaRPr b="0" i="0" sz="1800" u="none" cap="none" strike="noStrike">
              <a:solidFill>
                <a:srgbClr val="000000"/>
              </a:solidFill>
              <a:latin typeface="Calibri"/>
              <a:ea typeface="Calibri"/>
              <a:cs typeface="Calibri"/>
              <a:sym typeface="Calibri"/>
            </a:endParaRPr>
          </a:p>
        </p:txBody>
      </p:sp>
      <p:sp>
        <p:nvSpPr>
          <p:cNvPr id="1213" name="Google Shape;1213;p15"/>
          <p:cNvSpPr txBox="1"/>
          <p:nvPr/>
        </p:nvSpPr>
        <p:spPr>
          <a:xfrm>
            <a:off x="6263099" y="4274801"/>
            <a:ext cx="131884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Snow Site</a:t>
            </a:r>
            <a:endParaRPr b="0" i="0" sz="1800" u="none" cap="none" strike="noStrike">
              <a:solidFill>
                <a:srgbClr val="000000"/>
              </a:solidFill>
              <a:latin typeface="Calibri"/>
              <a:ea typeface="Calibri"/>
              <a:cs typeface="Calibri"/>
              <a:sym typeface="Calibri"/>
            </a:endParaRPr>
          </a:p>
        </p:txBody>
      </p:sp>
      <p:pic>
        <p:nvPicPr>
          <p:cNvPr id="1214" name="Google Shape;1214;p15"/>
          <p:cNvPicPr preferRelativeResize="0"/>
          <p:nvPr/>
        </p:nvPicPr>
        <p:blipFill rotWithShape="1">
          <a:blip r:embed="rId4">
            <a:alphaModFix/>
          </a:blip>
          <a:srcRect b="0" l="0" r="0" t="0"/>
          <a:stretch/>
        </p:blipFill>
        <p:spPr>
          <a:xfrm>
            <a:off x="9118600" y="6303320"/>
            <a:ext cx="2428875" cy="476250"/>
          </a:xfrm>
          <a:prstGeom prst="rect">
            <a:avLst/>
          </a:prstGeom>
          <a:noFill/>
          <a:ln>
            <a:noFill/>
          </a:ln>
        </p:spPr>
      </p:pic>
      <p:pic>
        <p:nvPicPr>
          <p:cNvPr id="1215" name="Google Shape;1215;p15"/>
          <p:cNvPicPr preferRelativeResize="0"/>
          <p:nvPr/>
        </p:nvPicPr>
        <p:blipFill rotWithShape="1">
          <a:blip r:embed="rId5">
            <a:alphaModFix/>
          </a:blip>
          <a:srcRect b="0" l="0" r="0" t="0"/>
          <a:stretch/>
        </p:blipFill>
        <p:spPr>
          <a:xfrm>
            <a:off x="40463" y="5009706"/>
            <a:ext cx="1581290" cy="903594"/>
          </a:xfrm>
          <a:prstGeom prst="rect">
            <a:avLst/>
          </a:prstGeom>
          <a:noFill/>
          <a:ln>
            <a:noFill/>
          </a:ln>
        </p:spPr>
      </p:pic>
      <p:sp>
        <p:nvSpPr>
          <p:cNvPr id="1216" name="Google Shape;1216;p15"/>
          <p:cNvSpPr txBox="1"/>
          <p:nvPr/>
        </p:nvSpPr>
        <p:spPr>
          <a:xfrm>
            <a:off x="-133716" y="5805786"/>
            <a:ext cx="1979225"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Random sample </a:t>
            </a:r>
            <a:endParaRPr/>
          </a:p>
          <a:p>
            <a:pPr indent="0" lvl="0" marL="0" marR="0" rtl="0" algn="ctr">
              <a:lnSpc>
                <a:spcPct val="10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within index site</a:t>
            </a:r>
            <a:endParaRPr b="0" i="0" sz="1400" u="none" cap="none" strike="noStrike">
              <a:solidFill>
                <a:srgbClr val="000000"/>
              </a:solidFill>
              <a:latin typeface="Calibri"/>
              <a:ea typeface="Calibri"/>
              <a:cs typeface="Calibri"/>
              <a:sym typeface="Calibri"/>
            </a:endParaRPr>
          </a:p>
        </p:txBody>
      </p:sp>
      <p:cxnSp>
        <p:nvCxnSpPr>
          <p:cNvPr id="1217" name="Google Shape;1217;p15"/>
          <p:cNvCxnSpPr/>
          <p:nvPr/>
        </p:nvCxnSpPr>
        <p:spPr>
          <a:xfrm>
            <a:off x="1709150" y="5539434"/>
            <a:ext cx="669408" cy="1487"/>
          </a:xfrm>
          <a:prstGeom prst="straightConnector1">
            <a:avLst/>
          </a:prstGeom>
          <a:noFill/>
          <a:ln cap="flat" cmpd="sng" w="9525">
            <a:solidFill>
              <a:schemeClr val="accent1"/>
            </a:solidFill>
            <a:prstDash val="solid"/>
            <a:miter lim="800000"/>
            <a:headEnd len="sm" w="sm" type="none"/>
            <a:tailEnd len="med" w="med" type="triangle"/>
          </a:ln>
        </p:spPr>
      </p:cxnSp>
      <p:cxnSp>
        <p:nvCxnSpPr>
          <p:cNvPr id="1218" name="Google Shape;1218;p15"/>
          <p:cNvCxnSpPr/>
          <p:nvPr/>
        </p:nvCxnSpPr>
        <p:spPr>
          <a:xfrm>
            <a:off x="1774771" y="6046730"/>
            <a:ext cx="579591" cy="152653"/>
          </a:xfrm>
          <a:prstGeom prst="straightConnector1">
            <a:avLst/>
          </a:prstGeom>
          <a:noFill/>
          <a:ln cap="flat" cmpd="sng" w="9525">
            <a:solidFill>
              <a:schemeClr val="accent1"/>
            </a:solidFill>
            <a:prstDash val="solid"/>
            <a:miter lim="800000"/>
            <a:headEnd len="sm" w="sm" type="none"/>
            <a:tailEnd len="med" w="med" type="triangle"/>
          </a:ln>
        </p:spPr>
      </p:cxnSp>
      <p:pic>
        <p:nvPicPr>
          <p:cNvPr id="1219" name="Google Shape;1219;p15"/>
          <p:cNvPicPr preferRelativeResize="0"/>
          <p:nvPr/>
        </p:nvPicPr>
        <p:blipFill rotWithShape="1">
          <a:blip r:embed="rId6">
            <a:alphaModFix/>
          </a:blip>
          <a:srcRect b="0" l="0" r="0" t="0"/>
          <a:stretch/>
        </p:blipFill>
        <p:spPr>
          <a:xfrm>
            <a:off x="2265909" y="4239134"/>
            <a:ext cx="890990" cy="792295"/>
          </a:xfrm>
          <a:prstGeom prst="rect">
            <a:avLst/>
          </a:prstGeom>
          <a:noFill/>
          <a:ln>
            <a:noFill/>
          </a:ln>
        </p:spPr>
      </p:pic>
      <p:pic>
        <p:nvPicPr>
          <p:cNvPr id="1220" name="Google Shape;1220;p15"/>
          <p:cNvPicPr preferRelativeResize="0"/>
          <p:nvPr/>
        </p:nvPicPr>
        <p:blipFill rotWithShape="1">
          <a:blip r:embed="rId7">
            <a:alphaModFix/>
          </a:blip>
          <a:srcRect b="0" l="0" r="0" t="0"/>
          <a:stretch/>
        </p:blipFill>
        <p:spPr>
          <a:xfrm rot="2883064">
            <a:off x="2552896" y="5711895"/>
            <a:ext cx="203264" cy="1072218"/>
          </a:xfrm>
          <a:prstGeom prst="rect">
            <a:avLst/>
          </a:prstGeom>
          <a:noFill/>
          <a:ln>
            <a:noFill/>
          </a:ln>
        </p:spPr>
      </p:pic>
      <p:pic>
        <p:nvPicPr>
          <p:cNvPr id="1221" name="Google Shape;1221;p15"/>
          <p:cNvPicPr preferRelativeResize="0"/>
          <p:nvPr/>
        </p:nvPicPr>
        <p:blipFill rotWithShape="1">
          <a:blip r:embed="rId8">
            <a:alphaModFix/>
          </a:blip>
          <a:srcRect b="0" l="0" r="0" t="0"/>
          <a:stretch/>
        </p:blipFill>
        <p:spPr>
          <a:xfrm rot="-3306337">
            <a:off x="2461681" y="4949822"/>
            <a:ext cx="1056020" cy="1122021"/>
          </a:xfrm>
          <a:prstGeom prst="rect">
            <a:avLst/>
          </a:prstGeom>
          <a:noFill/>
          <a:ln>
            <a:noFill/>
          </a:ln>
        </p:spPr>
      </p:pic>
      <p:sp>
        <p:nvSpPr>
          <p:cNvPr id="1222" name="Google Shape;1222;p15"/>
          <p:cNvSpPr txBox="1"/>
          <p:nvPr/>
        </p:nvSpPr>
        <p:spPr>
          <a:xfrm>
            <a:off x="3153721" y="4239134"/>
            <a:ext cx="2162440"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Station-specific environmental </a:t>
            </a:r>
            <a:endParaRPr/>
          </a:p>
          <a:p>
            <a:pPr indent="0" lvl="0" marL="0" marR="0" rtl="0" algn="l">
              <a:lnSpc>
                <a:spcPct val="10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variables</a:t>
            </a:r>
            <a:endParaRPr b="0" i="0" sz="1400" u="none" cap="none" strike="noStrike">
              <a:solidFill>
                <a:srgbClr val="000000"/>
              </a:solidFill>
              <a:latin typeface="Calibri"/>
              <a:ea typeface="Calibri"/>
              <a:cs typeface="Calibri"/>
              <a:sym typeface="Calibri"/>
            </a:endParaRPr>
          </a:p>
        </p:txBody>
      </p:sp>
      <p:sp>
        <p:nvSpPr>
          <p:cNvPr id="1223" name="Google Shape;1223;p15"/>
          <p:cNvSpPr txBox="1"/>
          <p:nvPr/>
        </p:nvSpPr>
        <p:spPr>
          <a:xfrm>
            <a:off x="3448696" y="5126151"/>
            <a:ext cx="1871663"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Individual-level size measurements and visual diagnosis</a:t>
            </a:r>
            <a:endParaRPr b="0" i="0" sz="1400" u="none" cap="none" strike="noStrike">
              <a:solidFill>
                <a:srgbClr val="000000"/>
              </a:solidFill>
              <a:latin typeface="Calibri"/>
              <a:ea typeface="Calibri"/>
              <a:cs typeface="Calibri"/>
              <a:sym typeface="Calibri"/>
            </a:endParaRPr>
          </a:p>
        </p:txBody>
      </p:sp>
      <p:sp>
        <p:nvSpPr>
          <p:cNvPr id="1224" name="Google Shape;1224;p15"/>
          <p:cNvSpPr txBox="1"/>
          <p:nvPr/>
        </p:nvSpPr>
        <p:spPr>
          <a:xfrm>
            <a:off x="2951823" y="5970514"/>
            <a:ext cx="1871663"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Individual-level hemolymph samples for PCR diagnosis</a:t>
            </a:r>
            <a:endParaRPr b="0" i="0" sz="1400" u="none" cap="none" strike="noStrike">
              <a:solidFill>
                <a:srgbClr val="000000"/>
              </a:solidFill>
              <a:latin typeface="Calibri"/>
              <a:ea typeface="Calibri"/>
              <a:cs typeface="Calibri"/>
              <a:sym typeface="Calibri"/>
            </a:endParaRPr>
          </a:p>
        </p:txBody>
      </p:sp>
      <p:cxnSp>
        <p:nvCxnSpPr>
          <p:cNvPr id="1225" name="Google Shape;1225;p15"/>
          <p:cNvCxnSpPr/>
          <p:nvPr/>
        </p:nvCxnSpPr>
        <p:spPr>
          <a:xfrm flipH="1" rot="10800000">
            <a:off x="1691052" y="4920526"/>
            <a:ext cx="546172" cy="259818"/>
          </a:xfrm>
          <a:prstGeom prst="straightConnector1">
            <a:avLst/>
          </a:prstGeom>
          <a:noFill/>
          <a:ln cap="flat" cmpd="sng" w="9525">
            <a:solidFill>
              <a:schemeClr val="accent1"/>
            </a:solidFill>
            <a:prstDash val="solid"/>
            <a:miter lim="800000"/>
            <a:headEnd len="sm" w="sm" type="none"/>
            <a:tailEnd len="med" w="med" type="triangle"/>
          </a:ln>
        </p:spPr>
      </p:cxnSp>
      <p:sp>
        <p:nvSpPr>
          <p:cNvPr id="1226" name="Google Shape;1226;p15"/>
          <p:cNvSpPr/>
          <p:nvPr/>
        </p:nvSpPr>
        <p:spPr>
          <a:xfrm>
            <a:off x="513567" y="1991638"/>
            <a:ext cx="4309919" cy="375781"/>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7" name="Google Shape;1227;p15"/>
          <p:cNvSpPr txBox="1"/>
          <p:nvPr/>
        </p:nvSpPr>
        <p:spPr>
          <a:xfrm>
            <a:off x="242785" y="1450371"/>
            <a:ext cx="4823486" cy="23698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Three snow crab monitoring sites within the EBS bottom trawl survey grid to:</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a:t>
            </a:r>
            <a:endParaRPr/>
          </a:p>
          <a:p>
            <a:pPr indent="-285750" lvl="1" marL="74295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Maintain spatiotemporal consistency in disease detection across years</a:t>
            </a:r>
            <a:endParaRPr/>
          </a:p>
          <a:p>
            <a:pPr indent="-285750" lvl="1" marL="74295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Sample a representative portion of each population</a:t>
            </a:r>
            <a:endParaRPr/>
          </a:p>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pic>
        <p:nvPicPr>
          <p:cNvPr id="1228" name="Google Shape;1228;p15"/>
          <p:cNvPicPr preferRelativeResize="0"/>
          <p:nvPr/>
        </p:nvPicPr>
        <p:blipFill rotWithShape="1">
          <a:blip r:embed="rId9">
            <a:alphaModFix/>
          </a:blip>
          <a:srcRect b="0" l="0" r="0" t="0"/>
          <a:stretch/>
        </p:blipFill>
        <p:spPr>
          <a:xfrm>
            <a:off x="184413" y="156999"/>
            <a:ext cx="1859441" cy="120711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16"/>
          <p:cNvSpPr/>
          <p:nvPr/>
        </p:nvSpPr>
        <p:spPr>
          <a:xfrm>
            <a:off x="9324975" y="6381288"/>
            <a:ext cx="2560530" cy="36512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35" name="Google Shape;1235;p16"/>
          <p:cNvSpPr/>
          <p:nvPr/>
        </p:nvSpPr>
        <p:spPr>
          <a:xfrm>
            <a:off x="143258" y="744762"/>
            <a:ext cx="6678646" cy="4998116"/>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36" name="Google Shape;1236;p16"/>
          <p:cNvSpPr txBox="1"/>
          <p:nvPr>
            <p:ph type="title"/>
          </p:nvPr>
        </p:nvSpPr>
        <p:spPr>
          <a:xfrm>
            <a:off x="7651123" y="457200"/>
            <a:ext cx="4234382" cy="16002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chemeClr val="dk1"/>
              </a:buClr>
              <a:buSzPts val="3200"/>
              <a:buFont typeface="Calibri"/>
              <a:buNone/>
            </a:pPr>
            <a:r>
              <a:rPr lang="en-US" sz="3200" cap="none"/>
              <a:t>Detection of bitter crab disease infection</a:t>
            </a:r>
            <a:endParaRPr sz="3200" cap="none"/>
          </a:p>
        </p:txBody>
      </p:sp>
      <p:sp>
        <p:nvSpPr>
          <p:cNvPr id="1237" name="Google Shape;1237;p16"/>
          <p:cNvSpPr txBox="1"/>
          <p:nvPr>
            <p:ph idx="1" type="body"/>
          </p:nvPr>
        </p:nvSpPr>
        <p:spPr>
          <a:xfrm>
            <a:off x="7332926" y="2567483"/>
            <a:ext cx="5218211" cy="4083164"/>
          </a:xfrm>
          <a:prstGeom prst="rect">
            <a:avLst/>
          </a:prstGeom>
          <a:noFill/>
          <a:ln>
            <a:noFill/>
          </a:ln>
        </p:spPr>
        <p:txBody>
          <a:bodyPr anchorCtr="0" anchor="t" bIns="45700" lIns="0" spcFirstLastPara="1" rIns="0" wrap="square" tIns="45700">
            <a:normAutofit/>
          </a:bodyPr>
          <a:lstStyle/>
          <a:p>
            <a:pPr indent="0" lvl="0" marL="0" rtl="0" algn="l">
              <a:lnSpc>
                <a:spcPct val="100000"/>
              </a:lnSpc>
              <a:spcBef>
                <a:spcPts val="0"/>
              </a:spcBef>
              <a:spcAft>
                <a:spcPts val="0"/>
              </a:spcAft>
              <a:buClr>
                <a:schemeClr val="dk1"/>
              </a:buClr>
              <a:buSzPts val="2000"/>
              <a:buNone/>
            </a:pPr>
            <a:r>
              <a:rPr b="1" lang="en-US" sz="2000"/>
              <a:t>Method #1: Visual Symptoms </a:t>
            </a:r>
            <a:endParaRPr/>
          </a:p>
          <a:p>
            <a:pPr indent="0" lvl="0" marL="0" rtl="0" algn="l">
              <a:lnSpc>
                <a:spcPct val="100000"/>
              </a:lnSpc>
              <a:spcBef>
                <a:spcPts val="0"/>
              </a:spcBef>
              <a:spcAft>
                <a:spcPts val="0"/>
              </a:spcAft>
              <a:buClr>
                <a:schemeClr val="dk1"/>
              </a:buClr>
              <a:buSzPts val="1800"/>
              <a:buNone/>
            </a:pPr>
            <a:r>
              <a:rPr lang="en-US" sz="1800"/>
              <a:t>     Insensitive </a:t>
            </a:r>
            <a:endParaRPr sz="1800"/>
          </a:p>
          <a:p>
            <a:pPr indent="0" lvl="0" marL="0" rtl="0" algn="l">
              <a:lnSpc>
                <a:spcPct val="100000"/>
              </a:lnSpc>
              <a:spcBef>
                <a:spcPts val="0"/>
              </a:spcBef>
              <a:spcAft>
                <a:spcPts val="0"/>
              </a:spcAft>
              <a:buClr>
                <a:schemeClr val="dk1"/>
              </a:buClr>
              <a:buSzPts val="1800"/>
              <a:buNone/>
            </a:pPr>
            <a:r>
              <a:rPr lang="en-US" sz="1800"/>
              <a:t>     Underestimates true population prevalence                                         </a:t>
            </a:r>
            <a:endParaRPr/>
          </a:p>
          <a:p>
            <a:pPr indent="0" lvl="0" marL="0" rtl="0" algn="l">
              <a:lnSpc>
                <a:spcPct val="100000"/>
              </a:lnSpc>
              <a:spcBef>
                <a:spcPts val="0"/>
              </a:spcBef>
              <a:spcAft>
                <a:spcPts val="0"/>
              </a:spcAft>
              <a:buClr>
                <a:schemeClr val="dk1"/>
              </a:buClr>
              <a:buSzPts val="1800"/>
              <a:buNone/>
            </a:pPr>
            <a:r>
              <a:rPr lang="en-US" sz="1800"/>
              <a:t>     Valuable long-term timeseries </a:t>
            </a:r>
            <a:endParaRPr/>
          </a:p>
          <a:p>
            <a:pPr indent="0" lvl="0" marL="0" rtl="0" algn="l">
              <a:lnSpc>
                <a:spcPct val="100000"/>
              </a:lnSpc>
              <a:spcBef>
                <a:spcPts val="0"/>
              </a:spcBef>
              <a:spcAft>
                <a:spcPts val="0"/>
              </a:spcAft>
              <a:buClr>
                <a:schemeClr val="dk1"/>
              </a:buClr>
              <a:buSzPts val="1800"/>
              <a:buNone/>
            </a:pPr>
            <a:r>
              <a:t/>
            </a:r>
            <a:endParaRPr sz="1800"/>
          </a:p>
          <a:p>
            <a:pPr indent="0" lvl="0" marL="0" rtl="0" algn="l">
              <a:lnSpc>
                <a:spcPct val="100000"/>
              </a:lnSpc>
              <a:spcBef>
                <a:spcPts val="0"/>
              </a:spcBef>
              <a:spcAft>
                <a:spcPts val="0"/>
              </a:spcAft>
              <a:buClr>
                <a:schemeClr val="dk1"/>
              </a:buClr>
              <a:buSzPts val="1800"/>
              <a:buNone/>
            </a:pPr>
            <a:r>
              <a:t/>
            </a:r>
            <a:endParaRPr sz="1800"/>
          </a:p>
          <a:p>
            <a:pPr indent="0" lvl="0" marL="0" rtl="0" algn="l">
              <a:lnSpc>
                <a:spcPct val="100000"/>
              </a:lnSpc>
              <a:spcBef>
                <a:spcPts val="0"/>
              </a:spcBef>
              <a:spcAft>
                <a:spcPts val="0"/>
              </a:spcAft>
              <a:buClr>
                <a:schemeClr val="dk1"/>
              </a:buClr>
              <a:buSzPts val="1800"/>
              <a:buNone/>
            </a:pPr>
            <a:r>
              <a:t/>
            </a:r>
            <a:endParaRPr sz="1800"/>
          </a:p>
          <a:p>
            <a:pPr indent="0" lvl="0" marL="0" rtl="0" algn="l">
              <a:lnSpc>
                <a:spcPct val="100000"/>
              </a:lnSpc>
              <a:spcBef>
                <a:spcPts val="0"/>
              </a:spcBef>
              <a:spcAft>
                <a:spcPts val="0"/>
              </a:spcAft>
              <a:buClr>
                <a:schemeClr val="dk1"/>
              </a:buClr>
              <a:buSzPts val="1800"/>
              <a:buNone/>
            </a:pPr>
            <a:r>
              <a:t/>
            </a:r>
            <a:endParaRPr sz="1800"/>
          </a:p>
          <a:p>
            <a:pPr indent="0" lvl="0" marL="0" rtl="0" algn="l">
              <a:lnSpc>
                <a:spcPct val="100000"/>
              </a:lnSpc>
              <a:spcBef>
                <a:spcPts val="0"/>
              </a:spcBef>
              <a:spcAft>
                <a:spcPts val="0"/>
              </a:spcAft>
              <a:buClr>
                <a:schemeClr val="dk1"/>
              </a:buClr>
              <a:buSzPts val="1800"/>
              <a:buNone/>
            </a:pPr>
            <a:r>
              <a:t/>
            </a:r>
            <a:endParaRPr sz="1800"/>
          </a:p>
          <a:p>
            <a:pPr indent="0" lvl="0" marL="0" rtl="0" algn="l">
              <a:lnSpc>
                <a:spcPct val="100000"/>
              </a:lnSpc>
              <a:spcBef>
                <a:spcPts val="0"/>
              </a:spcBef>
              <a:spcAft>
                <a:spcPts val="0"/>
              </a:spcAft>
              <a:buClr>
                <a:schemeClr val="dk1"/>
              </a:buClr>
              <a:buSzPts val="1600"/>
              <a:buNone/>
            </a:pPr>
            <a:r>
              <a:t/>
            </a:r>
            <a:endParaRPr/>
          </a:p>
          <a:p>
            <a:pPr indent="0" lvl="0" marL="0" rtl="0" algn="just">
              <a:lnSpc>
                <a:spcPct val="100000"/>
              </a:lnSpc>
              <a:spcBef>
                <a:spcPts val="2400"/>
              </a:spcBef>
              <a:spcAft>
                <a:spcPts val="0"/>
              </a:spcAft>
              <a:buClr>
                <a:schemeClr val="dk1"/>
              </a:buClr>
              <a:buSzPts val="1600"/>
              <a:buNone/>
            </a:pPr>
            <a:r>
              <a:t/>
            </a:r>
            <a:endParaRPr/>
          </a:p>
          <a:p>
            <a:pPr indent="0" lvl="0" marL="0" rtl="0" algn="just">
              <a:lnSpc>
                <a:spcPct val="100000"/>
              </a:lnSpc>
              <a:spcBef>
                <a:spcPts val="2400"/>
              </a:spcBef>
              <a:spcAft>
                <a:spcPts val="0"/>
              </a:spcAft>
              <a:buClr>
                <a:schemeClr val="dk1"/>
              </a:buClr>
              <a:buSzPts val="1600"/>
              <a:buNone/>
            </a:pPr>
            <a:r>
              <a:t/>
            </a:r>
            <a:endParaRPr/>
          </a:p>
        </p:txBody>
      </p:sp>
      <p:pic>
        <p:nvPicPr>
          <p:cNvPr id="1238" name="Google Shape;1238;p16"/>
          <p:cNvPicPr preferRelativeResize="0"/>
          <p:nvPr/>
        </p:nvPicPr>
        <p:blipFill rotWithShape="1">
          <a:blip r:embed="rId3">
            <a:alphaModFix/>
          </a:blip>
          <a:srcRect b="0" l="0" r="0" t="0"/>
          <a:stretch/>
        </p:blipFill>
        <p:spPr>
          <a:xfrm>
            <a:off x="9732110" y="3862639"/>
            <a:ext cx="1697170" cy="1272878"/>
          </a:xfrm>
          <a:prstGeom prst="rect">
            <a:avLst/>
          </a:prstGeom>
          <a:noFill/>
          <a:ln>
            <a:noFill/>
          </a:ln>
        </p:spPr>
      </p:pic>
      <p:pic>
        <p:nvPicPr>
          <p:cNvPr id="1239" name="Google Shape;1239;p16"/>
          <p:cNvPicPr preferRelativeResize="0"/>
          <p:nvPr/>
        </p:nvPicPr>
        <p:blipFill rotWithShape="1">
          <a:blip r:embed="rId4">
            <a:alphaModFix/>
          </a:blip>
          <a:srcRect b="0" l="0" r="0" t="21346"/>
          <a:stretch/>
        </p:blipFill>
        <p:spPr>
          <a:xfrm>
            <a:off x="7401483" y="3895629"/>
            <a:ext cx="2054640" cy="1212040"/>
          </a:xfrm>
          <a:prstGeom prst="rect">
            <a:avLst/>
          </a:prstGeom>
          <a:noFill/>
          <a:ln>
            <a:noFill/>
          </a:ln>
        </p:spPr>
      </p:pic>
      <p:sp>
        <p:nvSpPr>
          <p:cNvPr id="1240" name="Google Shape;1240;p16"/>
          <p:cNvSpPr txBox="1"/>
          <p:nvPr/>
        </p:nvSpPr>
        <p:spPr>
          <a:xfrm>
            <a:off x="281457" y="1075980"/>
            <a:ext cx="6373343"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The average prevalence of bitter crab disease</a:t>
            </a:r>
            <a:r>
              <a:rPr b="0" i="0" lang="en-US" sz="2400" u="none" cap="none" strike="noStrike">
                <a:solidFill>
                  <a:srgbClr val="000000"/>
                </a:solidFill>
                <a:latin typeface="Calibri"/>
                <a:ea typeface="Calibri"/>
                <a:cs typeface="Calibri"/>
                <a:sym typeface="Calibri"/>
              </a:rPr>
              <a:t> in snow crab</a:t>
            </a:r>
            <a:r>
              <a:rPr b="0" i="0" lang="en-US" sz="2400" u="none" cap="none" strike="noStrike">
                <a:solidFill>
                  <a:srgbClr val="000000"/>
                </a:solidFill>
                <a:latin typeface="Calibri"/>
                <a:ea typeface="Calibri"/>
                <a:cs typeface="Calibri"/>
                <a:sym typeface="Calibri"/>
              </a:rPr>
              <a:t> diagnosed via visual symptoms is &lt; 1%</a:t>
            </a:r>
            <a:endParaRPr b="0" i="0" sz="2400" u="none" cap="none" strike="noStrike">
              <a:solidFill>
                <a:srgbClr val="000000"/>
              </a:solidFill>
              <a:latin typeface="Calibri"/>
              <a:ea typeface="Calibri"/>
              <a:cs typeface="Calibri"/>
              <a:sym typeface="Calibri"/>
            </a:endParaRPr>
          </a:p>
        </p:txBody>
      </p:sp>
      <p:pic>
        <p:nvPicPr>
          <p:cNvPr id="1241" name="Google Shape;1241;p16"/>
          <p:cNvPicPr preferRelativeResize="0"/>
          <p:nvPr/>
        </p:nvPicPr>
        <p:blipFill rotWithShape="1">
          <a:blip r:embed="rId5">
            <a:alphaModFix/>
          </a:blip>
          <a:srcRect b="19841" l="0" r="47580" t="17937"/>
          <a:stretch/>
        </p:blipFill>
        <p:spPr>
          <a:xfrm>
            <a:off x="7126035" y="2891638"/>
            <a:ext cx="467538" cy="384627"/>
          </a:xfrm>
          <a:prstGeom prst="rect">
            <a:avLst/>
          </a:prstGeom>
          <a:noFill/>
          <a:ln>
            <a:noFill/>
          </a:ln>
        </p:spPr>
      </p:pic>
      <p:pic>
        <p:nvPicPr>
          <p:cNvPr id="1242" name="Google Shape;1242;p16"/>
          <p:cNvPicPr preferRelativeResize="0"/>
          <p:nvPr/>
        </p:nvPicPr>
        <p:blipFill rotWithShape="1">
          <a:blip r:embed="rId6">
            <a:alphaModFix/>
          </a:blip>
          <a:srcRect b="19235" l="49401" r="0" t="8384"/>
          <a:stretch/>
        </p:blipFill>
        <p:spPr>
          <a:xfrm>
            <a:off x="7237538" y="3481755"/>
            <a:ext cx="384179" cy="380884"/>
          </a:xfrm>
          <a:prstGeom prst="rect">
            <a:avLst/>
          </a:prstGeom>
          <a:noFill/>
          <a:ln>
            <a:noFill/>
          </a:ln>
        </p:spPr>
      </p:pic>
      <p:pic>
        <p:nvPicPr>
          <p:cNvPr id="1243" name="Google Shape;1243;p16"/>
          <p:cNvPicPr preferRelativeResize="0"/>
          <p:nvPr/>
        </p:nvPicPr>
        <p:blipFill rotWithShape="1">
          <a:blip r:embed="rId5">
            <a:alphaModFix/>
          </a:blip>
          <a:srcRect b="19841" l="0" r="47580" t="17937"/>
          <a:stretch/>
        </p:blipFill>
        <p:spPr>
          <a:xfrm>
            <a:off x="7154179" y="3191957"/>
            <a:ext cx="467538" cy="384627"/>
          </a:xfrm>
          <a:prstGeom prst="rect">
            <a:avLst/>
          </a:prstGeom>
          <a:noFill/>
          <a:ln>
            <a:noFill/>
          </a:ln>
        </p:spPr>
      </p:pic>
      <p:pic>
        <p:nvPicPr>
          <p:cNvPr id="1244" name="Google Shape;1244;p16"/>
          <p:cNvPicPr preferRelativeResize="0"/>
          <p:nvPr/>
        </p:nvPicPr>
        <p:blipFill rotWithShape="1">
          <a:blip r:embed="rId7">
            <a:alphaModFix/>
          </a:blip>
          <a:srcRect b="0" l="0" r="0" t="0"/>
          <a:stretch/>
        </p:blipFill>
        <p:spPr>
          <a:xfrm>
            <a:off x="346719" y="2023815"/>
            <a:ext cx="6182547" cy="367764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17"/>
          <p:cNvSpPr/>
          <p:nvPr/>
        </p:nvSpPr>
        <p:spPr>
          <a:xfrm>
            <a:off x="9324975" y="6381288"/>
            <a:ext cx="2560530" cy="36512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51" name="Google Shape;1251;p17"/>
          <p:cNvSpPr/>
          <p:nvPr/>
        </p:nvSpPr>
        <p:spPr>
          <a:xfrm>
            <a:off x="143258" y="312234"/>
            <a:ext cx="6678646" cy="6296478"/>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52" name="Google Shape;1252;p17"/>
          <p:cNvSpPr txBox="1"/>
          <p:nvPr>
            <p:ph type="title"/>
          </p:nvPr>
        </p:nvSpPr>
        <p:spPr>
          <a:xfrm>
            <a:off x="7651123" y="457200"/>
            <a:ext cx="4234382" cy="16002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chemeClr val="dk1"/>
              </a:buClr>
              <a:buSzPts val="3200"/>
              <a:buFont typeface="Calibri"/>
              <a:buNone/>
            </a:pPr>
            <a:r>
              <a:rPr lang="en-US" sz="3200" cap="none"/>
              <a:t>Detection of bitter crab disease infection</a:t>
            </a:r>
            <a:endParaRPr sz="3200" cap="none"/>
          </a:p>
        </p:txBody>
      </p:sp>
      <p:sp>
        <p:nvSpPr>
          <p:cNvPr id="1253" name="Google Shape;1253;p17"/>
          <p:cNvSpPr txBox="1"/>
          <p:nvPr>
            <p:ph idx="1" type="body"/>
          </p:nvPr>
        </p:nvSpPr>
        <p:spPr>
          <a:xfrm>
            <a:off x="7332926" y="2567483"/>
            <a:ext cx="5218211" cy="4083164"/>
          </a:xfrm>
          <a:prstGeom prst="rect">
            <a:avLst/>
          </a:prstGeom>
          <a:noFill/>
          <a:ln>
            <a:noFill/>
          </a:ln>
        </p:spPr>
        <p:txBody>
          <a:bodyPr anchorCtr="0" anchor="t" bIns="45700" lIns="0" spcFirstLastPara="1" rIns="0" wrap="square" tIns="45700">
            <a:normAutofit/>
          </a:bodyPr>
          <a:lstStyle/>
          <a:p>
            <a:pPr indent="0" lvl="0" marL="0" rtl="0" algn="l">
              <a:lnSpc>
                <a:spcPct val="100000"/>
              </a:lnSpc>
              <a:spcBef>
                <a:spcPts val="0"/>
              </a:spcBef>
              <a:spcAft>
                <a:spcPts val="0"/>
              </a:spcAft>
              <a:buClr>
                <a:schemeClr val="dk1"/>
              </a:buClr>
              <a:buSzPts val="2000"/>
              <a:buNone/>
            </a:pPr>
            <a:r>
              <a:rPr b="1" lang="en-US" sz="2000"/>
              <a:t>Method #1: Visual Symptoms </a:t>
            </a:r>
            <a:endParaRPr/>
          </a:p>
          <a:p>
            <a:pPr indent="0" lvl="0" marL="0" rtl="0" algn="l">
              <a:lnSpc>
                <a:spcPct val="100000"/>
              </a:lnSpc>
              <a:spcBef>
                <a:spcPts val="0"/>
              </a:spcBef>
              <a:spcAft>
                <a:spcPts val="0"/>
              </a:spcAft>
              <a:buClr>
                <a:schemeClr val="dk1"/>
              </a:buClr>
              <a:buSzPts val="1800"/>
              <a:buNone/>
            </a:pPr>
            <a:r>
              <a:rPr lang="en-US" sz="1800"/>
              <a:t>     Insensitive </a:t>
            </a:r>
            <a:endParaRPr sz="1800"/>
          </a:p>
          <a:p>
            <a:pPr indent="0" lvl="0" marL="0" rtl="0" algn="l">
              <a:lnSpc>
                <a:spcPct val="100000"/>
              </a:lnSpc>
              <a:spcBef>
                <a:spcPts val="0"/>
              </a:spcBef>
              <a:spcAft>
                <a:spcPts val="0"/>
              </a:spcAft>
              <a:buClr>
                <a:schemeClr val="dk1"/>
              </a:buClr>
              <a:buSzPts val="1800"/>
              <a:buNone/>
            </a:pPr>
            <a:r>
              <a:rPr lang="en-US" sz="1800"/>
              <a:t>     Underestimates true population prevalence                                         </a:t>
            </a:r>
            <a:endParaRPr/>
          </a:p>
          <a:p>
            <a:pPr indent="0" lvl="0" marL="0" rtl="0" algn="l">
              <a:lnSpc>
                <a:spcPct val="100000"/>
              </a:lnSpc>
              <a:spcBef>
                <a:spcPts val="0"/>
              </a:spcBef>
              <a:spcAft>
                <a:spcPts val="0"/>
              </a:spcAft>
              <a:buClr>
                <a:schemeClr val="dk1"/>
              </a:buClr>
              <a:buSzPts val="1800"/>
              <a:buNone/>
            </a:pPr>
            <a:r>
              <a:rPr lang="en-US" sz="1800"/>
              <a:t>     Valuable long-term timeseries </a:t>
            </a:r>
            <a:endParaRPr/>
          </a:p>
          <a:p>
            <a:pPr indent="0" lvl="0" marL="0" rtl="0" algn="l">
              <a:lnSpc>
                <a:spcPct val="100000"/>
              </a:lnSpc>
              <a:spcBef>
                <a:spcPts val="0"/>
              </a:spcBef>
              <a:spcAft>
                <a:spcPts val="0"/>
              </a:spcAft>
              <a:buClr>
                <a:schemeClr val="dk1"/>
              </a:buClr>
              <a:buSzPts val="1800"/>
              <a:buNone/>
            </a:pPr>
            <a:r>
              <a:t/>
            </a:r>
            <a:endParaRPr sz="1800"/>
          </a:p>
          <a:p>
            <a:pPr indent="0" lvl="0" marL="0" rtl="0" algn="l">
              <a:lnSpc>
                <a:spcPct val="100000"/>
              </a:lnSpc>
              <a:spcBef>
                <a:spcPts val="0"/>
              </a:spcBef>
              <a:spcAft>
                <a:spcPts val="0"/>
              </a:spcAft>
              <a:buClr>
                <a:schemeClr val="dk1"/>
              </a:buClr>
              <a:buSzPts val="1800"/>
              <a:buNone/>
            </a:pPr>
            <a:r>
              <a:t/>
            </a:r>
            <a:endParaRPr sz="1800"/>
          </a:p>
          <a:p>
            <a:pPr indent="0" lvl="0" marL="0" rtl="0" algn="l">
              <a:lnSpc>
                <a:spcPct val="100000"/>
              </a:lnSpc>
              <a:spcBef>
                <a:spcPts val="0"/>
              </a:spcBef>
              <a:spcAft>
                <a:spcPts val="0"/>
              </a:spcAft>
              <a:buClr>
                <a:schemeClr val="dk1"/>
              </a:buClr>
              <a:buSzPts val="1800"/>
              <a:buNone/>
            </a:pPr>
            <a:r>
              <a:t/>
            </a:r>
            <a:endParaRPr sz="1800"/>
          </a:p>
          <a:p>
            <a:pPr indent="0" lvl="0" marL="0" rtl="0" algn="l">
              <a:lnSpc>
                <a:spcPct val="100000"/>
              </a:lnSpc>
              <a:spcBef>
                <a:spcPts val="0"/>
              </a:spcBef>
              <a:spcAft>
                <a:spcPts val="0"/>
              </a:spcAft>
              <a:buClr>
                <a:schemeClr val="dk1"/>
              </a:buClr>
              <a:buSzPts val="1800"/>
              <a:buNone/>
            </a:pPr>
            <a:r>
              <a:t/>
            </a:r>
            <a:endParaRPr sz="1800"/>
          </a:p>
          <a:p>
            <a:pPr indent="0" lvl="0" marL="0" rtl="0" algn="l">
              <a:lnSpc>
                <a:spcPct val="100000"/>
              </a:lnSpc>
              <a:spcBef>
                <a:spcPts val="0"/>
              </a:spcBef>
              <a:spcAft>
                <a:spcPts val="0"/>
              </a:spcAft>
              <a:buClr>
                <a:schemeClr val="dk1"/>
              </a:buClr>
              <a:buSzPts val="1800"/>
              <a:buNone/>
            </a:pPr>
            <a:r>
              <a:t/>
            </a:r>
            <a:endParaRPr sz="1800"/>
          </a:p>
          <a:p>
            <a:pPr indent="0" lvl="0" marL="0" rtl="0" algn="l">
              <a:lnSpc>
                <a:spcPct val="100000"/>
              </a:lnSpc>
              <a:spcBef>
                <a:spcPts val="0"/>
              </a:spcBef>
              <a:spcAft>
                <a:spcPts val="0"/>
              </a:spcAft>
              <a:buClr>
                <a:schemeClr val="dk1"/>
              </a:buClr>
              <a:buSzPts val="1600"/>
              <a:buNone/>
            </a:pPr>
            <a:r>
              <a:t/>
            </a:r>
            <a:endParaRPr/>
          </a:p>
          <a:p>
            <a:pPr indent="0" lvl="0" marL="0" rtl="0" algn="l">
              <a:lnSpc>
                <a:spcPct val="100000"/>
              </a:lnSpc>
              <a:spcBef>
                <a:spcPts val="0"/>
              </a:spcBef>
              <a:spcAft>
                <a:spcPts val="0"/>
              </a:spcAft>
              <a:buClr>
                <a:schemeClr val="dk1"/>
              </a:buClr>
              <a:buSzPts val="2000"/>
              <a:buNone/>
            </a:pPr>
            <a:r>
              <a:rPr b="1" lang="en-US" sz="2000"/>
              <a:t>Method #2: PCR assays</a:t>
            </a:r>
            <a:endParaRPr b="1" sz="2000"/>
          </a:p>
          <a:p>
            <a:pPr indent="0" lvl="0" marL="0" rtl="0" algn="l">
              <a:lnSpc>
                <a:spcPct val="100000"/>
              </a:lnSpc>
              <a:spcBef>
                <a:spcPts val="0"/>
              </a:spcBef>
              <a:spcAft>
                <a:spcPts val="0"/>
              </a:spcAft>
              <a:buClr>
                <a:schemeClr val="dk1"/>
              </a:buClr>
              <a:buSzPts val="1800"/>
              <a:buNone/>
            </a:pPr>
            <a:r>
              <a:rPr lang="en-US" sz="1800"/>
              <a:t>     Diagnostic </a:t>
            </a:r>
            <a:endParaRPr/>
          </a:p>
          <a:p>
            <a:pPr indent="0" lvl="0" marL="0" rtl="0" algn="l">
              <a:lnSpc>
                <a:spcPct val="100000"/>
              </a:lnSpc>
              <a:spcBef>
                <a:spcPts val="0"/>
              </a:spcBef>
              <a:spcAft>
                <a:spcPts val="0"/>
              </a:spcAft>
              <a:buClr>
                <a:schemeClr val="dk1"/>
              </a:buClr>
              <a:buSzPts val="1800"/>
              <a:buNone/>
            </a:pPr>
            <a:r>
              <a:rPr lang="en-US" sz="1800"/>
              <a:t>     Sensitive</a:t>
            </a:r>
            <a:endParaRPr/>
          </a:p>
          <a:p>
            <a:pPr indent="0" lvl="0" marL="0" rtl="0" algn="l">
              <a:lnSpc>
                <a:spcPct val="100000"/>
              </a:lnSpc>
              <a:spcBef>
                <a:spcPts val="0"/>
              </a:spcBef>
              <a:spcAft>
                <a:spcPts val="0"/>
              </a:spcAft>
              <a:buClr>
                <a:schemeClr val="dk1"/>
              </a:buClr>
              <a:buSzPts val="1800"/>
              <a:buNone/>
            </a:pPr>
            <a:r>
              <a:rPr lang="en-US" sz="1800"/>
              <a:t>     Costly and time intensive</a:t>
            </a:r>
            <a:endParaRPr/>
          </a:p>
          <a:p>
            <a:pPr indent="0" lvl="0" marL="0" rtl="0" algn="just">
              <a:lnSpc>
                <a:spcPct val="100000"/>
              </a:lnSpc>
              <a:spcBef>
                <a:spcPts val="2400"/>
              </a:spcBef>
              <a:spcAft>
                <a:spcPts val="0"/>
              </a:spcAft>
              <a:buClr>
                <a:schemeClr val="dk1"/>
              </a:buClr>
              <a:buSzPts val="1600"/>
              <a:buNone/>
            </a:pPr>
            <a:r>
              <a:t/>
            </a:r>
            <a:endParaRPr/>
          </a:p>
          <a:p>
            <a:pPr indent="0" lvl="0" marL="0" rtl="0" algn="just">
              <a:lnSpc>
                <a:spcPct val="100000"/>
              </a:lnSpc>
              <a:spcBef>
                <a:spcPts val="2400"/>
              </a:spcBef>
              <a:spcAft>
                <a:spcPts val="0"/>
              </a:spcAft>
              <a:buClr>
                <a:schemeClr val="dk1"/>
              </a:buClr>
              <a:buSzPts val="1600"/>
              <a:buNone/>
            </a:pPr>
            <a:r>
              <a:t/>
            </a:r>
            <a:endParaRPr/>
          </a:p>
        </p:txBody>
      </p:sp>
      <p:pic>
        <p:nvPicPr>
          <p:cNvPr id="1254" name="Google Shape;1254;p17"/>
          <p:cNvPicPr preferRelativeResize="0"/>
          <p:nvPr/>
        </p:nvPicPr>
        <p:blipFill rotWithShape="1">
          <a:blip r:embed="rId3">
            <a:alphaModFix/>
          </a:blip>
          <a:srcRect b="0" l="0" r="0" t="0"/>
          <a:stretch/>
        </p:blipFill>
        <p:spPr>
          <a:xfrm>
            <a:off x="9732110" y="3862639"/>
            <a:ext cx="1697170" cy="1272878"/>
          </a:xfrm>
          <a:prstGeom prst="rect">
            <a:avLst/>
          </a:prstGeom>
          <a:noFill/>
          <a:ln>
            <a:noFill/>
          </a:ln>
        </p:spPr>
      </p:pic>
      <p:pic>
        <p:nvPicPr>
          <p:cNvPr id="1255" name="Google Shape;1255;p17"/>
          <p:cNvPicPr preferRelativeResize="0"/>
          <p:nvPr/>
        </p:nvPicPr>
        <p:blipFill rotWithShape="1">
          <a:blip r:embed="rId4">
            <a:alphaModFix/>
          </a:blip>
          <a:srcRect b="0" l="0" r="0" t="21346"/>
          <a:stretch/>
        </p:blipFill>
        <p:spPr>
          <a:xfrm>
            <a:off x="7401483" y="3895629"/>
            <a:ext cx="2054640" cy="1212040"/>
          </a:xfrm>
          <a:prstGeom prst="rect">
            <a:avLst/>
          </a:prstGeom>
          <a:noFill/>
          <a:ln>
            <a:noFill/>
          </a:ln>
        </p:spPr>
      </p:pic>
      <p:sp>
        <p:nvSpPr>
          <p:cNvPr id="1256" name="Google Shape;1256;p17"/>
          <p:cNvSpPr txBox="1"/>
          <p:nvPr/>
        </p:nvSpPr>
        <p:spPr>
          <a:xfrm>
            <a:off x="295909" y="457200"/>
            <a:ext cx="6373343" cy="830997"/>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lang="en-US" sz="2000">
                <a:solidFill>
                  <a:srgbClr val="000000"/>
                </a:solidFill>
                <a:latin typeface="Calibri"/>
                <a:ea typeface="Calibri"/>
                <a:cs typeface="Calibri"/>
                <a:sym typeface="Calibri"/>
              </a:rPr>
              <a:t>Molecular-detected prevalences ranged from 3.3% to 57.7%, and are dramatically higher than visual prevalences</a:t>
            </a:r>
            <a:endParaRPr b="1" sz="800">
              <a:solidFill>
                <a:srgbClr val="000000"/>
              </a:solidFill>
              <a:latin typeface="Calibri"/>
              <a:ea typeface="Calibri"/>
              <a:cs typeface="Calibri"/>
              <a:sym typeface="Calibri"/>
            </a:endParaRPr>
          </a:p>
        </p:txBody>
      </p:sp>
      <p:pic>
        <p:nvPicPr>
          <p:cNvPr id="1257" name="Google Shape;1257;p17"/>
          <p:cNvPicPr preferRelativeResize="0"/>
          <p:nvPr/>
        </p:nvPicPr>
        <p:blipFill rotWithShape="1">
          <a:blip r:embed="rId5">
            <a:alphaModFix/>
          </a:blip>
          <a:srcRect b="19841" l="0" r="47580" t="17937"/>
          <a:stretch/>
        </p:blipFill>
        <p:spPr>
          <a:xfrm>
            <a:off x="7126035" y="2891638"/>
            <a:ext cx="467538" cy="384627"/>
          </a:xfrm>
          <a:prstGeom prst="rect">
            <a:avLst/>
          </a:prstGeom>
          <a:noFill/>
          <a:ln>
            <a:noFill/>
          </a:ln>
        </p:spPr>
      </p:pic>
      <p:pic>
        <p:nvPicPr>
          <p:cNvPr id="1258" name="Google Shape;1258;p17"/>
          <p:cNvPicPr preferRelativeResize="0"/>
          <p:nvPr/>
        </p:nvPicPr>
        <p:blipFill rotWithShape="1">
          <a:blip r:embed="rId6">
            <a:alphaModFix/>
          </a:blip>
          <a:srcRect b="19235" l="49401" r="0" t="8384"/>
          <a:stretch/>
        </p:blipFill>
        <p:spPr>
          <a:xfrm>
            <a:off x="7237538" y="3481755"/>
            <a:ext cx="384179" cy="380884"/>
          </a:xfrm>
          <a:prstGeom prst="rect">
            <a:avLst/>
          </a:prstGeom>
          <a:noFill/>
          <a:ln>
            <a:noFill/>
          </a:ln>
        </p:spPr>
      </p:pic>
      <p:pic>
        <p:nvPicPr>
          <p:cNvPr id="1259" name="Google Shape;1259;p17"/>
          <p:cNvPicPr preferRelativeResize="0"/>
          <p:nvPr/>
        </p:nvPicPr>
        <p:blipFill rotWithShape="1">
          <a:blip r:embed="rId5">
            <a:alphaModFix/>
          </a:blip>
          <a:srcRect b="19841" l="0" r="47580" t="17937"/>
          <a:stretch/>
        </p:blipFill>
        <p:spPr>
          <a:xfrm>
            <a:off x="7154179" y="3191957"/>
            <a:ext cx="467538" cy="384627"/>
          </a:xfrm>
          <a:prstGeom prst="rect">
            <a:avLst/>
          </a:prstGeom>
          <a:noFill/>
          <a:ln>
            <a:noFill/>
          </a:ln>
        </p:spPr>
      </p:pic>
      <p:pic>
        <p:nvPicPr>
          <p:cNvPr id="1260" name="Google Shape;1260;p17"/>
          <p:cNvPicPr preferRelativeResize="0"/>
          <p:nvPr/>
        </p:nvPicPr>
        <p:blipFill rotWithShape="1">
          <a:blip r:embed="rId5">
            <a:alphaModFix/>
          </a:blip>
          <a:srcRect b="19841" l="0" r="47580" t="17937"/>
          <a:stretch/>
        </p:blipFill>
        <p:spPr>
          <a:xfrm>
            <a:off x="7194930" y="6176452"/>
            <a:ext cx="467538" cy="384627"/>
          </a:xfrm>
          <a:prstGeom prst="rect">
            <a:avLst/>
          </a:prstGeom>
          <a:noFill/>
          <a:ln>
            <a:noFill/>
          </a:ln>
        </p:spPr>
      </p:pic>
      <p:pic>
        <p:nvPicPr>
          <p:cNvPr id="1261" name="Google Shape;1261;p17"/>
          <p:cNvPicPr preferRelativeResize="0"/>
          <p:nvPr/>
        </p:nvPicPr>
        <p:blipFill rotWithShape="1">
          <a:blip r:embed="rId6">
            <a:alphaModFix/>
          </a:blip>
          <a:srcRect b="19235" l="49401" r="0" t="8384"/>
          <a:stretch/>
        </p:blipFill>
        <p:spPr>
          <a:xfrm>
            <a:off x="7263923" y="5631750"/>
            <a:ext cx="384179" cy="380884"/>
          </a:xfrm>
          <a:prstGeom prst="rect">
            <a:avLst/>
          </a:prstGeom>
          <a:noFill/>
          <a:ln>
            <a:noFill/>
          </a:ln>
        </p:spPr>
      </p:pic>
      <p:pic>
        <p:nvPicPr>
          <p:cNvPr id="1262" name="Google Shape;1262;p17"/>
          <p:cNvPicPr preferRelativeResize="0"/>
          <p:nvPr/>
        </p:nvPicPr>
        <p:blipFill rotWithShape="1">
          <a:blip r:embed="rId7">
            <a:alphaModFix/>
          </a:blip>
          <a:srcRect b="19235" l="49401" r="0" t="8384"/>
          <a:stretch/>
        </p:blipFill>
        <p:spPr>
          <a:xfrm>
            <a:off x="7271385" y="5866976"/>
            <a:ext cx="384179" cy="380884"/>
          </a:xfrm>
          <a:prstGeom prst="rect">
            <a:avLst/>
          </a:prstGeom>
          <a:noFill/>
          <a:ln>
            <a:noFill/>
          </a:ln>
        </p:spPr>
      </p:pic>
      <p:pic>
        <p:nvPicPr>
          <p:cNvPr id="1263" name="Google Shape;1263;p17"/>
          <p:cNvPicPr preferRelativeResize="0"/>
          <p:nvPr/>
        </p:nvPicPr>
        <p:blipFill rotWithShape="1">
          <a:blip r:embed="rId8">
            <a:alphaModFix/>
          </a:blip>
          <a:srcRect b="0" l="49637" r="0" t="0"/>
          <a:stretch/>
        </p:blipFill>
        <p:spPr>
          <a:xfrm>
            <a:off x="646246" y="1226109"/>
            <a:ext cx="5842301" cy="538260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p18"/>
          <p:cNvSpPr/>
          <p:nvPr/>
        </p:nvSpPr>
        <p:spPr>
          <a:xfrm>
            <a:off x="9296400" y="6265333"/>
            <a:ext cx="2192867" cy="440267"/>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70" name="Google Shape;1270;p18"/>
          <p:cNvSpPr/>
          <p:nvPr/>
        </p:nvSpPr>
        <p:spPr>
          <a:xfrm>
            <a:off x="2537791" y="275251"/>
            <a:ext cx="8356952"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467F"/>
              </a:buClr>
              <a:buSzPts val="2800"/>
              <a:buFont typeface="Calibri"/>
              <a:buNone/>
            </a:pPr>
            <a:r>
              <a:rPr lang="en-US" sz="2800">
                <a:solidFill>
                  <a:srgbClr val="00467F"/>
                </a:solidFill>
                <a:latin typeface="Calibri"/>
                <a:ea typeface="Calibri"/>
                <a:cs typeface="Calibri"/>
                <a:sym typeface="Calibri"/>
              </a:rPr>
              <a:t>Annual s</a:t>
            </a:r>
            <a:r>
              <a:rPr b="0" i="0" lang="en-US" sz="2800" u="none" cap="none" strike="noStrike">
                <a:solidFill>
                  <a:srgbClr val="00467F"/>
                </a:solidFill>
                <a:latin typeface="Calibri"/>
                <a:ea typeface="Calibri"/>
                <a:cs typeface="Calibri"/>
                <a:sym typeface="Calibri"/>
              </a:rPr>
              <a:t>ize at 50% maturity in male snow crab has declined over time</a:t>
            </a:r>
            <a:r>
              <a:rPr b="0" i="0" lang="en-US" sz="2800" u="none" cap="none" strike="noStrike">
                <a:solidFill>
                  <a:srgbClr val="00467F"/>
                </a:solidFill>
                <a:latin typeface="Calibri"/>
                <a:ea typeface="Calibri"/>
                <a:cs typeface="Calibri"/>
                <a:sym typeface="Calibri"/>
              </a:rPr>
              <a:t> </a:t>
            </a:r>
            <a:endParaRPr b="0" i="0" sz="2800" u="none" cap="none" strike="noStrike">
              <a:solidFill>
                <a:srgbClr val="000000"/>
              </a:solidFill>
              <a:latin typeface="Calibri"/>
              <a:ea typeface="Calibri"/>
              <a:cs typeface="Calibri"/>
              <a:sym typeface="Calibri"/>
            </a:endParaRPr>
          </a:p>
        </p:txBody>
      </p:sp>
      <p:pic>
        <p:nvPicPr>
          <p:cNvPr id="1271" name="Google Shape;1271;p18"/>
          <p:cNvPicPr preferRelativeResize="0"/>
          <p:nvPr/>
        </p:nvPicPr>
        <p:blipFill rotWithShape="1">
          <a:blip r:embed="rId3">
            <a:alphaModFix/>
          </a:blip>
          <a:srcRect b="0" l="0" r="0" t="2747"/>
          <a:stretch/>
        </p:blipFill>
        <p:spPr>
          <a:xfrm>
            <a:off x="222025" y="1766170"/>
            <a:ext cx="3911108" cy="2217107"/>
          </a:xfrm>
          <a:prstGeom prst="rect">
            <a:avLst/>
          </a:prstGeom>
          <a:noFill/>
          <a:ln cap="flat" cmpd="sng" w="57150">
            <a:solidFill>
              <a:srgbClr val="8FA1CF"/>
            </a:solidFill>
            <a:prstDash val="solid"/>
            <a:round/>
            <a:headEnd len="sm" w="sm" type="none"/>
            <a:tailEnd len="sm" w="sm" type="none"/>
          </a:ln>
          <a:effectLst>
            <a:outerShdw blurRad="292100" rotWithShape="0" algn="tl" dir="2700000" dist="139700">
              <a:srgbClr val="333333">
                <a:alpha val="64705"/>
              </a:srgbClr>
            </a:outerShdw>
          </a:effectLst>
        </p:spPr>
      </p:pic>
      <p:pic>
        <p:nvPicPr>
          <p:cNvPr id="1272" name="Google Shape;1272;p18"/>
          <p:cNvPicPr preferRelativeResize="0"/>
          <p:nvPr/>
        </p:nvPicPr>
        <p:blipFill rotWithShape="1">
          <a:blip r:embed="rId4">
            <a:alphaModFix/>
          </a:blip>
          <a:srcRect b="0" l="0" r="0" t="0"/>
          <a:stretch/>
        </p:blipFill>
        <p:spPr>
          <a:xfrm>
            <a:off x="222025" y="148749"/>
            <a:ext cx="1859441" cy="1207113"/>
          </a:xfrm>
          <a:prstGeom prst="rect">
            <a:avLst/>
          </a:prstGeom>
          <a:noFill/>
          <a:ln>
            <a:noFill/>
          </a:ln>
        </p:spPr>
      </p:pic>
      <p:pic>
        <p:nvPicPr>
          <p:cNvPr id="1273" name="Google Shape;1273;p18"/>
          <p:cNvPicPr preferRelativeResize="0"/>
          <p:nvPr/>
        </p:nvPicPr>
        <p:blipFill rotWithShape="1">
          <a:blip r:embed="rId5">
            <a:alphaModFix/>
          </a:blip>
          <a:srcRect b="0" l="0" r="0" t="0"/>
          <a:stretch/>
        </p:blipFill>
        <p:spPr>
          <a:xfrm>
            <a:off x="4446357" y="1593734"/>
            <a:ext cx="7265477" cy="511186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p19"/>
          <p:cNvSpPr/>
          <p:nvPr/>
        </p:nvSpPr>
        <p:spPr>
          <a:xfrm>
            <a:off x="9296400" y="6265333"/>
            <a:ext cx="2192867" cy="440267"/>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80" name="Google Shape;1280;p19"/>
          <p:cNvSpPr/>
          <p:nvPr/>
        </p:nvSpPr>
        <p:spPr>
          <a:xfrm>
            <a:off x="914400" y="209391"/>
            <a:ext cx="8971382"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467F"/>
              </a:buClr>
              <a:buSzPts val="2800"/>
              <a:buFont typeface="Calibri"/>
              <a:buNone/>
            </a:pPr>
            <a:r>
              <a:rPr lang="en-US" sz="2800">
                <a:solidFill>
                  <a:srgbClr val="00467F"/>
                </a:solidFill>
                <a:latin typeface="Calibri"/>
                <a:ea typeface="Calibri"/>
                <a:cs typeface="Calibri"/>
                <a:sym typeface="Calibri"/>
              </a:rPr>
              <a:t>No directional trends in female mean size at </a:t>
            </a:r>
            <a:r>
              <a:rPr b="0" i="0" lang="en-US" sz="2800" u="none" cap="none" strike="noStrike">
                <a:solidFill>
                  <a:srgbClr val="00467F"/>
                </a:solidFill>
                <a:latin typeface="Calibri"/>
                <a:ea typeface="Calibri"/>
                <a:cs typeface="Calibri"/>
                <a:sym typeface="Calibri"/>
              </a:rPr>
              <a:t>maturity across</a:t>
            </a:r>
            <a:r>
              <a:rPr b="0" i="0" lang="en-US" sz="2800" u="none" cap="none" strike="noStrike">
                <a:solidFill>
                  <a:srgbClr val="00467F"/>
                </a:solidFill>
                <a:latin typeface="Calibri"/>
                <a:ea typeface="Calibri"/>
                <a:cs typeface="Calibri"/>
                <a:sym typeface="Calibri"/>
              </a:rPr>
              <a:t> the full survey</a:t>
            </a:r>
            <a:r>
              <a:rPr b="0" i="0" lang="en-US" sz="2800" u="none" cap="none" strike="noStrike">
                <a:solidFill>
                  <a:srgbClr val="00467F"/>
                </a:solidFill>
                <a:latin typeface="Calibri"/>
                <a:ea typeface="Calibri"/>
                <a:cs typeface="Calibri"/>
                <a:sym typeface="Calibri"/>
              </a:rPr>
              <a:t> timeseries</a:t>
            </a:r>
            <a:endParaRPr b="0" i="0" sz="2800" u="none" cap="none" strike="noStrike">
              <a:solidFill>
                <a:srgbClr val="000000"/>
              </a:solidFill>
              <a:latin typeface="Calibri"/>
              <a:ea typeface="Calibri"/>
              <a:cs typeface="Calibri"/>
              <a:sym typeface="Calibri"/>
            </a:endParaRPr>
          </a:p>
        </p:txBody>
      </p:sp>
      <p:pic>
        <p:nvPicPr>
          <p:cNvPr id="1281" name="Google Shape;1281;p19"/>
          <p:cNvPicPr preferRelativeResize="0"/>
          <p:nvPr/>
        </p:nvPicPr>
        <p:blipFill rotWithShape="1">
          <a:blip r:embed="rId3">
            <a:alphaModFix/>
          </a:blip>
          <a:srcRect b="0" l="0" r="0" t="0"/>
          <a:stretch/>
        </p:blipFill>
        <p:spPr>
          <a:xfrm>
            <a:off x="1962298" y="1606989"/>
            <a:ext cx="8258940" cy="49315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
          <p:cNvSpPr/>
          <p:nvPr/>
        </p:nvSpPr>
        <p:spPr>
          <a:xfrm>
            <a:off x="9522610" y="6295292"/>
            <a:ext cx="2382715" cy="370116"/>
          </a:xfrm>
          <a:prstGeom prst="rect">
            <a:avLst/>
          </a:prstGeom>
          <a:solidFill>
            <a:srgbClr val="F2F2F2"/>
          </a:solidFill>
          <a:ln>
            <a:noFill/>
          </a:ln>
        </p:spPr>
        <p:txBody>
          <a:bodyPr anchorCtr="0" anchor="b" bIns="180000" lIns="72000" spcFirstLastPara="1" rIns="180000" wrap="square" tIns="0">
            <a:noAutofit/>
          </a:bodyPr>
          <a:lstStyle/>
          <a:p>
            <a:pPr indent="0" lvl="0" marL="0" marR="0" rtl="0" algn="r">
              <a:lnSpc>
                <a:spcPct val="104444"/>
              </a:lnSpc>
              <a:spcBef>
                <a:spcPts val="0"/>
              </a:spcBef>
              <a:spcAft>
                <a:spcPts val="0"/>
              </a:spcAft>
              <a:buClr>
                <a:schemeClr val="dk1"/>
              </a:buClr>
              <a:buSzPts val="4500"/>
              <a:buFont typeface="Calibri"/>
              <a:buNone/>
            </a:pPr>
            <a:r>
              <a:t/>
            </a:r>
            <a:endParaRPr b="0" i="0" sz="4500" u="none" cap="none" strike="noStrike">
              <a:solidFill>
                <a:srgbClr val="000000"/>
              </a:solidFill>
              <a:latin typeface="Rockwell"/>
              <a:ea typeface="Rockwell"/>
              <a:cs typeface="Rockwell"/>
              <a:sym typeface="Rockwell"/>
            </a:endParaRPr>
          </a:p>
        </p:txBody>
      </p:sp>
      <p:sp>
        <p:nvSpPr>
          <p:cNvPr id="240" name="Google Shape;240;p2"/>
          <p:cNvSpPr/>
          <p:nvPr/>
        </p:nvSpPr>
        <p:spPr>
          <a:xfrm>
            <a:off x="0" y="0"/>
            <a:ext cx="12192000" cy="6857999"/>
          </a:xfrm>
          <a:prstGeom prst="rect">
            <a:avLst/>
          </a:prstGeom>
          <a:noFill/>
          <a:ln cap="flat" cmpd="sng" w="76200">
            <a:solidFill>
              <a:srgbClr val="7F8FA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241" name="Google Shape;241;p2"/>
          <p:cNvGrpSpPr/>
          <p:nvPr/>
        </p:nvGrpSpPr>
        <p:grpSpPr>
          <a:xfrm>
            <a:off x="222791" y="738969"/>
            <a:ext cx="6609099" cy="5195179"/>
            <a:chOff x="1355889" y="1434"/>
            <a:chExt cx="6609099" cy="5195179"/>
          </a:xfrm>
        </p:grpSpPr>
        <p:sp>
          <p:nvSpPr>
            <p:cNvPr id="242" name="Google Shape;242;p2"/>
            <p:cNvSpPr/>
            <p:nvPr/>
          </p:nvSpPr>
          <p:spPr>
            <a:xfrm>
              <a:off x="3742086" y="1434"/>
              <a:ext cx="1856221" cy="1206543"/>
            </a:xfrm>
            <a:prstGeom prst="roundRect">
              <a:avLst>
                <a:gd fmla="val 16667" name="adj"/>
              </a:avLst>
            </a:prstGeom>
            <a:gradFill>
              <a:gsLst>
                <a:gs pos="0">
                  <a:srgbClr val="FE574B">
                    <a:alpha val="89803"/>
                  </a:srgbClr>
                </a:gs>
                <a:gs pos="50000">
                  <a:srgbClr val="FE2F11">
                    <a:alpha val="89803"/>
                  </a:srgbClr>
                </a:gs>
                <a:gs pos="100000">
                  <a:srgbClr val="E31F02">
                    <a:alpha val="89803"/>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
            <p:cNvSpPr txBox="1"/>
            <p:nvPr/>
          </p:nvSpPr>
          <p:spPr>
            <a:xfrm>
              <a:off x="3800985" y="60333"/>
              <a:ext cx="1738423" cy="1088745"/>
            </a:xfrm>
            <a:prstGeom prst="rect">
              <a:avLst/>
            </a:prstGeom>
            <a:noFill/>
            <a:ln>
              <a:noFill/>
            </a:ln>
          </p:spPr>
          <p:txBody>
            <a:bodyPr anchorCtr="0" anchor="ctr" bIns="102850" lIns="102850" spcFirstLastPara="1" rIns="102850" wrap="square" tIns="102850">
              <a:noAutofit/>
            </a:bodyPr>
            <a:lstStyle/>
            <a:p>
              <a:pPr indent="0" lvl="0" marL="0" marR="0" rtl="0" algn="ctr">
                <a:lnSpc>
                  <a:spcPct val="90000"/>
                </a:lnSpc>
                <a:spcBef>
                  <a:spcPts val="0"/>
                </a:spcBef>
                <a:spcAft>
                  <a:spcPts val="0"/>
                </a:spcAft>
                <a:buNone/>
              </a:pPr>
              <a:r>
                <a:rPr b="0" i="0" lang="en-US" sz="2700" u="none" cap="none" strike="noStrike">
                  <a:solidFill>
                    <a:schemeClr val="lt1"/>
                  </a:solidFill>
                  <a:latin typeface="Calibri"/>
                  <a:ea typeface="Calibri"/>
                  <a:cs typeface="Calibri"/>
                  <a:sym typeface="Calibri"/>
                </a:rPr>
                <a:t>Energetic Condition</a:t>
              </a:r>
              <a:endParaRPr b="0" i="0" sz="2700" u="none" cap="none" strike="noStrike">
                <a:solidFill>
                  <a:schemeClr val="lt1"/>
                </a:solidFill>
                <a:latin typeface="Calibri"/>
                <a:ea typeface="Calibri"/>
                <a:cs typeface="Calibri"/>
                <a:sym typeface="Calibri"/>
              </a:endParaRPr>
            </a:p>
          </p:txBody>
        </p:sp>
        <p:sp>
          <p:nvSpPr>
            <p:cNvPr id="244" name="Google Shape;244;p2"/>
            <p:cNvSpPr/>
            <p:nvPr/>
          </p:nvSpPr>
          <p:spPr>
            <a:xfrm>
              <a:off x="3132860" y="777381"/>
              <a:ext cx="3988636" cy="3988636"/>
            </a:xfrm>
            <a:custGeom>
              <a:rect b="b" l="l" r="r" t="t"/>
              <a:pathLst>
                <a:path extrusionOk="0" h="120000" w="120000">
                  <a:moveTo>
                    <a:pt x="74688" y="1826"/>
                  </a:moveTo>
                  <a:lnTo>
                    <a:pt x="74688" y="1826"/>
                  </a:lnTo>
                  <a:cubicBezTo>
                    <a:pt x="92374" y="6292"/>
                    <a:pt x="107069" y="18561"/>
                    <a:pt x="114619" y="35166"/>
                  </a:cubicBezTo>
                </a:path>
              </a:pathLst>
            </a:custGeom>
            <a:noFill/>
            <a:ln cap="flat" cmpd="sng" w="9525">
              <a:solidFill>
                <a:srgbClr val="F33319"/>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
            <p:cNvSpPr/>
            <p:nvPr/>
          </p:nvSpPr>
          <p:spPr>
            <a:xfrm>
              <a:off x="6108767" y="1962304"/>
              <a:ext cx="1856221" cy="1206543"/>
            </a:xfrm>
            <a:prstGeom prst="roundRect">
              <a:avLst>
                <a:gd fmla="val 16667" name="adj"/>
              </a:avLst>
            </a:prstGeom>
            <a:gradFill>
              <a:gsLst>
                <a:gs pos="0">
                  <a:srgbClr val="FE574B">
                    <a:alpha val="76862"/>
                  </a:srgbClr>
                </a:gs>
                <a:gs pos="50000">
                  <a:srgbClr val="FE2F11">
                    <a:alpha val="76862"/>
                  </a:srgbClr>
                </a:gs>
                <a:gs pos="100000">
                  <a:srgbClr val="E31F02">
                    <a:alpha val="76862"/>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
            <p:cNvSpPr txBox="1"/>
            <p:nvPr/>
          </p:nvSpPr>
          <p:spPr>
            <a:xfrm>
              <a:off x="6167666" y="2021203"/>
              <a:ext cx="1738423" cy="1088745"/>
            </a:xfrm>
            <a:prstGeom prst="rect">
              <a:avLst/>
            </a:prstGeom>
            <a:noFill/>
            <a:ln>
              <a:noFill/>
            </a:ln>
          </p:spPr>
          <p:txBody>
            <a:bodyPr anchorCtr="0" anchor="ctr" bIns="102850" lIns="102850" spcFirstLastPara="1" rIns="102850" wrap="square" tIns="102850">
              <a:noAutofit/>
            </a:bodyPr>
            <a:lstStyle/>
            <a:p>
              <a:pPr indent="0" lvl="0" marL="0" marR="0" rtl="0" algn="ctr">
                <a:lnSpc>
                  <a:spcPct val="90000"/>
                </a:lnSpc>
                <a:spcBef>
                  <a:spcPts val="0"/>
                </a:spcBef>
                <a:spcAft>
                  <a:spcPts val="0"/>
                </a:spcAft>
                <a:buNone/>
              </a:pPr>
              <a:r>
                <a:rPr b="0" i="0" lang="en-US" sz="2700" u="none" cap="none" strike="noStrike">
                  <a:solidFill>
                    <a:schemeClr val="lt1"/>
                  </a:solidFill>
                  <a:latin typeface="Calibri"/>
                  <a:ea typeface="Calibri"/>
                  <a:cs typeface="Calibri"/>
                  <a:sym typeface="Calibri"/>
                </a:rPr>
                <a:t>Disease Prevalence</a:t>
              </a:r>
              <a:endParaRPr b="0" i="0" sz="2700" u="none" cap="none" strike="noStrike">
                <a:solidFill>
                  <a:schemeClr val="lt1"/>
                </a:solidFill>
                <a:latin typeface="Calibri"/>
                <a:ea typeface="Calibri"/>
                <a:cs typeface="Calibri"/>
                <a:sym typeface="Calibri"/>
              </a:endParaRPr>
            </a:p>
          </p:txBody>
        </p:sp>
        <p:sp>
          <p:nvSpPr>
            <p:cNvPr id="247" name="Google Shape;247;p2"/>
            <p:cNvSpPr/>
            <p:nvPr/>
          </p:nvSpPr>
          <p:spPr>
            <a:xfrm>
              <a:off x="3121072" y="434935"/>
              <a:ext cx="3988636" cy="3988636"/>
            </a:xfrm>
            <a:custGeom>
              <a:rect b="b" l="l" r="r" t="t"/>
              <a:pathLst>
                <a:path extrusionOk="0" h="120000" w="120000">
                  <a:moveTo>
                    <a:pt x="115516" y="82758"/>
                  </a:moveTo>
                  <a:cubicBezTo>
                    <a:pt x="108347" y="100247"/>
                    <a:pt x="93355" y="113336"/>
                    <a:pt x="75058" y="118080"/>
                  </a:cubicBezTo>
                </a:path>
              </a:pathLst>
            </a:custGeom>
            <a:noFill/>
            <a:ln cap="flat" cmpd="sng" w="9525">
              <a:solidFill>
                <a:srgbClr val="F85D4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
            <p:cNvSpPr/>
            <p:nvPr/>
          </p:nvSpPr>
          <p:spPr>
            <a:xfrm>
              <a:off x="3742086" y="3990070"/>
              <a:ext cx="1856221" cy="1206543"/>
            </a:xfrm>
            <a:prstGeom prst="roundRect">
              <a:avLst>
                <a:gd fmla="val 16667" name="adj"/>
              </a:avLst>
            </a:prstGeom>
            <a:gradFill>
              <a:gsLst>
                <a:gs pos="0">
                  <a:srgbClr val="FE574B">
                    <a:alpha val="63137"/>
                  </a:srgbClr>
                </a:gs>
                <a:gs pos="50000">
                  <a:srgbClr val="FE2F11">
                    <a:alpha val="63137"/>
                  </a:srgbClr>
                </a:gs>
                <a:gs pos="100000">
                  <a:srgbClr val="E31F02">
                    <a:alpha val="63137"/>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
            <p:cNvSpPr txBox="1"/>
            <p:nvPr/>
          </p:nvSpPr>
          <p:spPr>
            <a:xfrm>
              <a:off x="3800985" y="4048969"/>
              <a:ext cx="1738423" cy="1088745"/>
            </a:xfrm>
            <a:prstGeom prst="rect">
              <a:avLst/>
            </a:prstGeom>
            <a:noFill/>
            <a:ln>
              <a:noFill/>
            </a:ln>
          </p:spPr>
          <p:txBody>
            <a:bodyPr anchorCtr="0" anchor="ctr" bIns="102850" lIns="102850" spcFirstLastPara="1" rIns="102850" wrap="square" tIns="102850">
              <a:noAutofit/>
            </a:bodyPr>
            <a:lstStyle/>
            <a:p>
              <a:pPr indent="0" lvl="0" marL="0" marR="0" rtl="0" algn="ctr">
                <a:lnSpc>
                  <a:spcPct val="90000"/>
                </a:lnSpc>
                <a:spcBef>
                  <a:spcPts val="0"/>
                </a:spcBef>
                <a:spcAft>
                  <a:spcPts val="0"/>
                </a:spcAft>
                <a:buNone/>
              </a:pPr>
              <a:r>
                <a:rPr b="0" i="0" lang="en-US" sz="2700" u="none" cap="none" strike="noStrike">
                  <a:solidFill>
                    <a:schemeClr val="lt1"/>
                  </a:solidFill>
                  <a:latin typeface="Calibri"/>
                  <a:ea typeface="Calibri"/>
                  <a:cs typeface="Calibri"/>
                  <a:sym typeface="Calibri"/>
                </a:rPr>
                <a:t>Clutch Fullness</a:t>
              </a:r>
              <a:endParaRPr b="0" i="0" sz="2700" u="none" cap="none" strike="noStrike">
                <a:solidFill>
                  <a:schemeClr val="lt1"/>
                </a:solidFill>
                <a:latin typeface="Calibri"/>
                <a:ea typeface="Calibri"/>
                <a:cs typeface="Calibri"/>
                <a:sym typeface="Calibri"/>
              </a:endParaRPr>
            </a:p>
          </p:txBody>
        </p:sp>
        <p:sp>
          <p:nvSpPr>
            <p:cNvPr id="250" name="Google Shape;250;p2"/>
            <p:cNvSpPr/>
            <p:nvPr/>
          </p:nvSpPr>
          <p:spPr>
            <a:xfrm>
              <a:off x="2206610" y="429085"/>
              <a:ext cx="3988636" cy="3988636"/>
            </a:xfrm>
            <a:custGeom>
              <a:rect b="b" l="l" r="r" t="t"/>
              <a:pathLst>
                <a:path extrusionOk="0" h="120000" w="120000">
                  <a:moveTo>
                    <a:pt x="45662" y="118262"/>
                  </a:moveTo>
                  <a:lnTo>
                    <a:pt x="45662" y="118262"/>
                  </a:lnTo>
                  <a:cubicBezTo>
                    <a:pt x="27243" y="113729"/>
                    <a:pt x="12052" y="100753"/>
                    <a:pt x="4696" y="83269"/>
                  </a:cubicBezTo>
                </a:path>
              </a:pathLst>
            </a:custGeom>
            <a:noFill/>
            <a:ln cap="flat" cmpd="sng" w="9525">
              <a:solidFill>
                <a:srgbClr val="FC8B8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
            <p:cNvSpPr/>
            <p:nvPr/>
          </p:nvSpPr>
          <p:spPr>
            <a:xfrm>
              <a:off x="1355889" y="1973450"/>
              <a:ext cx="1856221" cy="1206543"/>
            </a:xfrm>
            <a:prstGeom prst="roundRect">
              <a:avLst>
                <a:gd fmla="val 16667" name="adj"/>
              </a:avLst>
            </a:prstGeom>
            <a:gradFill>
              <a:gsLst>
                <a:gs pos="0">
                  <a:srgbClr val="FE574B">
                    <a:alpha val="49803"/>
                  </a:srgbClr>
                </a:gs>
                <a:gs pos="50000">
                  <a:srgbClr val="FE2F11">
                    <a:alpha val="49803"/>
                  </a:srgbClr>
                </a:gs>
                <a:gs pos="100000">
                  <a:srgbClr val="E31F02">
                    <a:alpha val="49803"/>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
            <p:cNvSpPr txBox="1"/>
            <p:nvPr/>
          </p:nvSpPr>
          <p:spPr>
            <a:xfrm>
              <a:off x="1414788" y="2032349"/>
              <a:ext cx="1738423" cy="1088745"/>
            </a:xfrm>
            <a:prstGeom prst="rect">
              <a:avLst/>
            </a:prstGeom>
            <a:noFill/>
            <a:ln>
              <a:noFill/>
            </a:ln>
          </p:spPr>
          <p:txBody>
            <a:bodyPr anchorCtr="0" anchor="ctr" bIns="102850" lIns="102850" spcFirstLastPara="1" rIns="102850" wrap="square" tIns="102850">
              <a:noAutofit/>
            </a:bodyPr>
            <a:lstStyle/>
            <a:p>
              <a:pPr indent="0" lvl="0" marL="0" marR="0" rtl="0" algn="ctr">
                <a:lnSpc>
                  <a:spcPct val="90000"/>
                </a:lnSpc>
                <a:spcBef>
                  <a:spcPts val="0"/>
                </a:spcBef>
                <a:spcAft>
                  <a:spcPts val="0"/>
                </a:spcAft>
                <a:buNone/>
              </a:pPr>
              <a:r>
                <a:rPr b="0" i="0" lang="en-US" sz="2700" u="none" cap="none" strike="noStrike">
                  <a:solidFill>
                    <a:schemeClr val="lt1"/>
                  </a:solidFill>
                  <a:latin typeface="Calibri"/>
                  <a:ea typeface="Calibri"/>
                  <a:cs typeface="Calibri"/>
                  <a:sym typeface="Calibri"/>
                </a:rPr>
                <a:t>Size at Maturity</a:t>
              </a:r>
              <a:endParaRPr b="0" i="0" sz="2700" u="none" cap="none" strike="noStrike">
                <a:solidFill>
                  <a:schemeClr val="lt1"/>
                </a:solidFill>
                <a:latin typeface="Calibri"/>
                <a:ea typeface="Calibri"/>
                <a:cs typeface="Calibri"/>
                <a:sym typeface="Calibri"/>
              </a:endParaRPr>
            </a:p>
          </p:txBody>
        </p:sp>
        <p:sp>
          <p:nvSpPr>
            <p:cNvPr id="253" name="Google Shape;253;p2"/>
            <p:cNvSpPr/>
            <p:nvPr/>
          </p:nvSpPr>
          <p:spPr>
            <a:xfrm>
              <a:off x="2198506" y="782225"/>
              <a:ext cx="3988636" cy="3988636"/>
            </a:xfrm>
            <a:custGeom>
              <a:rect b="b" l="l" r="r" t="t"/>
              <a:pathLst>
                <a:path extrusionOk="0" h="120000" w="120000">
                  <a:moveTo>
                    <a:pt x="5298" y="35348"/>
                  </a:moveTo>
                  <a:lnTo>
                    <a:pt x="5298" y="35348"/>
                  </a:lnTo>
                  <a:cubicBezTo>
                    <a:pt x="12912" y="18454"/>
                    <a:pt x="27904" y="6026"/>
                    <a:pt x="45916" y="1676"/>
                  </a:cubicBezTo>
                </a:path>
              </a:pathLst>
            </a:custGeom>
            <a:noFill/>
            <a:ln cap="flat" cmpd="sng" w="9525">
              <a:solidFill>
                <a:srgbClr val="FEBCBA"/>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4" name="Google Shape;254;p2"/>
          <p:cNvPicPr preferRelativeResize="0"/>
          <p:nvPr/>
        </p:nvPicPr>
        <p:blipFill rotWithShape="1">
          <a:blip r:embed="rId3">
            <a:alphaModFix/>
          </a:blip>
          <a:srcRect b="0" l="0" r="0" t="0"/>
          <a:stretch/>
        </p:blipFill>
        <p:spPr>
          <a:xfrm rot="10800000">
            <a:off x="2067244" y="2860323"/>
            <a:ext cx="2939710" cy="1679834"/>
          </a:xfrm>
          <a:prstGeom prst="rect">
            <a:avLst/>
          </a:prstGeom>
          <a:noFill/>
          <a:ln>
            <a:noFill/>
          </a:ln>
        </p:spPr>
      </p:pic>
      <p:grpSp>
        <p:nvGrpSpPr>
          <p:cNvPr id="255" name="Google Shape;255;p2"/>
          <p:cNvGrpSpPr/>
          <p:nvPr/>
        </p:nvGrpSpPr>
        <p:grpSpPr>
          <a:xfrm>
            <a:off x="7593979" y="2295100"/>
            <a:ext cx="4189749" cy="2564595"/>
            <a:chOff x="0" y="410544"/>
            <a:chExt cx="4189749" cy="2564595"/>
          </a:xfrm>
        </p:grpSpPr>
        <p:sp>
          <p:nvSpPr>
            <p:cNvPr id="256" name="Google Shape;256;p2"/>
            <p:cNvSpPr/>
            <p:nvPr/>
          </p:nvSpPr>
          <p:spPr>
            <a:xfrm>
              <a:off x="0" y="410544"/>
              <a:ext cx="4189749" cy="791505"/>
            </a:xfrm>
            <a:prstGeom prst="roundRect">
              <a:avLst>
                <a:gd fmla="val 16667" name="adj"/>
              </a:avLst>
            </a:prstGeom>
            <a:gradFill>
              <a:gsLst>
                <a:gs pos="0">
                  <a:srgbClr val="4764C4"/>
                </a:gs>
                <a:gs pos="50000">
                  <a:srgbClr val="004BC3"/>
                </a:gs>
                <a:gs pos="100000">
                  <a:srgbClr val="0040B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
            <p:cNvSpPr txBox="1"/>
            <p:nvPr/>
          </p:nvSpPr>
          <p:spPr>
            <a:xfrm>
              <a:off x="38638" y="449182"/>
              <a:ext cx="4112473" cy="714229"/>
            </a:xfrm>
            <a:prstGeom prst="rect">
              <a:avLst/>
            </a:prstGeom>
            <a:noFill/>
            <a:ln>
              <a:noFill/>
            </a:ln>
          </p:spPr>
          <p:txBody>
            <a:bodyPr anchorCtr="0" anchor="ctr" bIns="125725" lIns="125725" spcFirstLastPara="1" rIns="125725" wrap="square" tIns="125725">
              <a:noAutofit/>
            </a:bodyPr>
            <a:lstStyle/>
            <a:p>
              <a:pPr indent="0" lvl="0" marL="0" marR="0" rtl="0" algn="l">
                <a:lnSpc>
                  <a:spcPct val="90000"/>
                </a:lnSpc>
                <a:spcBef>
                  <a:spcPts val="0"/>
                </a:spcBef>
                <a:spcAft>
                  <a:spcPts val="0"/>
                </a:spcAft>
                <a:buNone/>
              </a:pPr>
              <a:r>
                <a:rPr b="0" i="0" lang="en-US" sz="3300" u="none" cap="none" strike="noStrike">
                  <a:solidFill>
                    <a:schemeClr val="lt1"/>
                  </a:solidFill>
                  <a:latin typeface="Calibri"/>
                  <a:ea typeface="Calibri"/>
                  <a:cs typeface="Calibri"/>
                  <a:sym typeface="Calibri"/>
                </a:rPr>
                <a:t>Natural Mortality</a:t>
              </a:r>
              <a:endParaRPr b="0" i="0" sz="3300" u="none" cap="none" strike="noStrike">
                <a:solidFill>
                  <a:schemeClr val="lt1"/>
                </a:solidFill>
                <a:latin typeface="Calibri"/>
                <a:ea typeface="Calibri"/>
                <a:cs typeface="Calibri"/>
                <a:sym typeface="Calibri"/>
              </a:endParaRPr>
            </a:p>
          </p:txBody>
        </p:sp>
        <p:sp>
          <p:nvSpPr>
            <p:cNvPr id="258" name="Google Shape;258;p2"/>
            <p:cNvSpPr/>
            <p:nvPr/>
          </p:nvSpPr>
          <p:spPr>
            <a:xfrm>
              <a:off x="0" y="1297089"/>
              <a:ext cx="4189749" cy="791505"/>
            </a:xfrm>
            <a:prstGeom prst="roundRect">
              <a:avLst>
                <a:gd fmla="val 16667" name="adj"/>
              </a:avLst>
            </a:prstGeom>
            <a:gradFill>
              <a:gsLst>
                <a:gs pos="0">
                  <a:srgbClr val="7395FF"/>
                </a:gs>
                <a:gs pos="50000">
                  <a:srgbClr val="5584FF"/>
                </a:gs>
                <a:gs pos="100000">
                  <a:srgbClr val="416FE3"/>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
            <p:cNvSpPr txBox="1"/>
            <p:nvPr/>
          </p:nvSpPr>
          <p:spPr>
            <a:xfrm>
              <a:off x="38638" y="1335727"/>
              <a:ext cx="4112473" cy="714229"/>
            </a:xfrm>
            <a:prstGeom prst="rect">
              <a:avLst/>
            </a:prstGeom>
            <a:noFill/>
            <a:ln>
              <a:noFill/>
            </a:ln>
          </p:spPr>
          <p:txBody>
            <a:bodyPr anchorCtr="0" anchor="ctr" bIns="125725" lIns="125725" spcFirstLastPara="1" rIns="125725" wrap="square" tIns="125725">
              <a:noAutofit/>
            </a:bodyPr>
            <a:lstStyle/>
            <a:p>
              <a:pPr indent="0" lvl="0" marL="0" marR="0" rtl="0" algn="l">
                <a:lnSpc>
                  <a:spcPct val="90000"/>
                </a:lnSpc>
                <a:spcBef>
                  <a:spcPts val="0"/>
                </a:spcBef>
                <a:spcAft>
                  <a:spcPts val="0"/>
                </a:spcAft>
                <a:buNone/>
              </a:pPr>
              <a:r>
                <a:rPr b="0" i="0" lang="en-US" sz="3300" u="none" cap="none" strike="noStrike">
                  <a:solidFill>
                    <a:schemeClr val="lt1"/>
                  </a:solidFill>
                  <a:latin typeface="Calibri"/>
                  <a:ea typeface="Calibri"/>
                  <a:cs typeface="Calibri"/>
                  <a:sym typeface="Calibri"/>
                </a:rPr>
                <a:t>Recruitment</a:t>
              </a:r>
              <a:endParaRPr b="0" i="0" sz="3300" u="none" cap="none" strike="noStrike">
                <a:solidFill>
                  <a:schemeClr val="lt1"/>
                </a:solidFill>
                <a:latin typeface="Calibri"/>
                <a:ea typeface="Calibri"/>
                <a:cs typeface="Calibri"/>
                <a:sym typeface="Calibri"/>
              </a:endParaRPr>
            </a:p>
          </p:txBody>
        </p:sp>
        <p:sp>
          <p:nvSpPr>
            <p:cNvPr id="260" name="Google Shape;260;p2"/>
            <p:cNvSpPr/>
            <p:nvPr/>
          </p:nvSpPr>
          <p:spPr>
            <a:xfrm>
              <a:off x="0" y="2183634"/>
              <a:ext cx="4189749" cy="791505"/>
            </a:xfrm>
            <a:prstGeom prst="roundRect">
              <a:avLst>
                <a:gd fmla="val 16667" name="adj"/>
              </a:avLst>
            </a:prstGeom>
            <a:gradFill>
              <a:gsLst>
                <a:gs pos="0">
                  <a:srgbClr val="7395FF"/>
                </a:gs>
                <a:gs pos="50000">
                  <a:srgbClr val="5584FF"/>
                </a:gs>
                <a:gs pos="100000">
                  <a:srgbClr val="416FE3"/>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
            <p:cNvSpPr txBox="1"/>
            <p:nvPr/>
          </p:nvSpPr>
          <p:spPr>
            <a:xfrm>
              <a:off x="38638" y="2222272"/>
              <a:ext cx="4112473" cy="714229"/>
            </a:xfrm>
            <a:prstGeom prst="rect">
              <a:avLst/>
            </a:prstGeom>
            <a:noFill/>
            <a:ln>
              <a:noFill/>
            </a:ln>
          </p:spPr>
          <p:txBody>
            <a:bodyPr anchorCtr="0" anchor="ctr" bIns="125725" lIns="125725" spcFirstLastPara="1" rIns="125725" wrap="square" tIns="125725">
              <a:noAutofit/>
            </a:bodyPr>
            <a:lstStyle/>
            <a:p>
              <a:pPr indent="0" lvl="0" marL="0" marR="0" rtl="0" algn="l">
                <a:lnSpc>
                  <a:spcPct val="90000"/>
                </a:lnSpc>
                <a:spcBef>
                  <a:spcPts val="0"/>
                </a:spcBef>
                <a:spcAft>
                  <a:spcPts val="0"/>
                </a:spcAft>
                <a:buNone/>
              </a:pPr>
              <a:r>
                <a:rPr b="0" i="0" lang="en-US" sz="3300" u="none" cap="none" strike="noStrike">
                  <a:solidFill>
                    <a:schemeClr val="lt1"/>
                  </a:solidFill>
                  <a:latin typeface="Calibri"/>
                  <a:ea typeface="Calibri"/>
                  <a:cs typeface="Calibri"/>
                  <a:sym typeface="Calibri"/>
                </a:rPr>
                <a:t>Reproductive Potential</a:t>
              </a:r>
              <a:endParaRPr b="0" i="0" sz="3300" u="none" cap="none" strike="noStrike">
                <a:solidFill>
                  <a:schemeClr val="lt1"/>
                </a:solidFill>
                <a:latin typeface="Calibri"/>
                <a:ea typeface="Calibri"/>
                <a:cs typeface="Calibri"/>
                <a:sym typeface="Calibri"/>
              </a:endParaRPr>
            </a:p>
          </p:txBody>
        </p:sp>
      </p:grpSp>
      <p:sp>
        <p:nvSpPr>
          <p:cNvPr id="262" name="Google Shape;262;p2"/>
          <p:cNvSpPr/>
          <p:nvPr/>
        </p:nvSpPr>
        <p:spPr>
          <a:xfrm>
            <a:off x="6889566" y="1153391"/>
            <a:ext cx="592282" cy="4782193"/>
          </a:xfrm>
          <a:prstGeom prst="rightBrace">
            <a:avLst>
              <a:gd fmla="val 8333" name="adj1"/>
              <a:gd fmla="val 50869" name="adj2"/>
            </a:avLst>
          </a:prstGeom>
          <a:no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63" name="Google Shape;263;p2"/>
          <p:cNvSpPr txBox="1"/>
          <p:nvPr/>
        </p:nvSpPr>
        <p:spPr>
          <a:xfrm>
            <a:off x="2190059" y="2410690"/>
            <a:ext cx="317961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u="none" cap="none" strike="noStrike">
                <a:solidFill>
                  <a:srgbClr val="FF0000"/>
                </a:solidFill>
                <a:latin typeface="Calibri"/>
                <a:ea typeface="Calibri"/>
                <a:cs typeface="Calibri"/>
                <a:sym typeface="Calibri"/>
              </a:rPr>
              <a:t>Health Indicators</a:t>
            </a:r>
            <a:endParaRPr b="1" sz="2800">
              <a:solidFill>
                <a:srgbClr val="FF0000"/>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20"/>
          <p:cNvSpPr/>
          <p:nvPr/>
        </p:nvSpPr>
        <p:spPr>
          <a:xfrm>
            <a:off x="9296400" y="6265333"/>
            <a:ext cx="2192867" cy="440267"/>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88" name="Google Shape;1288;p20"/>
          <p:cNvSpPr/>
          <p:nvPr/>
        </p:nvSpPr>
        <p:spPr>
          <a:xfrm>
            <a:off x="2397712" y="229976"/>
            <a:ext cx="9188864"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The percentage of mature females carrying ¾ to full clutches has reached concerning levels following declines in MMB</a:t>
            </a:r>
            <a:endParaRPr b="0" i="0" sz="2800" u="none" cap="none" strike="noStrike">
              <a:solidFill>
                <a:srgbClr val="000000"/>
              </a:solidFill>
              <a:latin typeface="Calibri"/>
              <a:ea typeface="Calibri"/>
              <a:cs typeface="Calibri"/>
              <a:sym typeface="Calibri"/>
            </a:endParaRPr>
          </a:p>
        </p:txBody>
      </p:sp>
      <p:pic>
        <p:nvPicPr>
          <p:cNvPr id="1289" name="Google Shape;1289;p20"/>
          <p:cNvPicPr preferRelativeResize="0"/>
          <p:nvPr/>
        </p:nvPicPr>
        <p:blipFill rotWithShape="1">
          <a:blip r:embed="rId3">
            <a:alphaModFix/>
          </a:blip>
          <a:srcRect b="0" l="0" r="0" t="0"/>
          <a:stretch/>
        </p:blipFill>
        <p:spPr>
          <a:xfrm>
            <a:off x="150703" y="95098"/>
            <a:ext cx="1859441" cy="1207113"/>
          </a:xfrm>
          <a:prstGeom prst="rect">
            <a:avLst/>
          </a:prstGeom>
          <a:noFill/>
          <a:ln>
            <a:noFill/>
          </a:ln>
        </p:spPr>
      </p:pic>
      <p:pic>
        <p:nvPicPr>
          <p:cNvPr id="1290" name="Google Shape;1290;p20"/>
          <p:cNvPicPr preferRelativeResize="0"/>
          <p:nvPr/>
        </p:nvPicPr>
        <p:blipFill rotWithShape="1">
          <a:blip r:embed="rId4">
            <a:alphaModFix/>
          </a:blip>
          <a:srcRect b="0" l="0" r="0" t="0"/>
          <a:stretch/>
        </p:blipFill>
        <p:spPr>
          <a:xfrm>
            <a:off x="1765519" y="1851547"/>
            <a:ext cx="8306172" cy="4749975"/>
          </a:xfrm>
          <a:prstGeom prst="rect">
            <a:avLst/>
          </a:prstGeom>
          <a:noFill/>
          <a:ln>
            <a:noFill/>
          </a:ln>
        </p:spPr>
      </p:pic>
      <p:sp>
        <p:nvSpPr>
          <p:cNvPr id="1291" name="Google Shape;1291;p20"/>
          <p:cNvSpPr/>
          <p:nvPr/>
        </p:nvSpPr>
        <p:spPr>
          <a:xfrm>
            <a:off x="4939990" y="2252545"/>
            <a:ext cx="200722" cy="3769113"/>
          </a:xfrm>
          <a:prstGeom prst="rect">
            <a:avLst/>
          </a:prstGeom>
          <a:solidFill>
            <a:srgbClr val="FF0000">
              <a:alpha val="22745"/>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2" name="Google Shape;1292;p20"/>
          <p:cNvSpPr/>
          <p:nvPr/>
        </p:nvSpPr>
        <p:spPr>
          <a:xfrm>
            <a:off x="9095678" y="2252545"/>
            <a:ext cx="200722" cy="3769113"/>
          </a:xfrm>
          <a:prstGeom prst="rect">
            <a:avLst/>
          </a:prstGeom>
          <a:solidFill>
            <a:srgbClr val="FF0000">
              <a:alpha val="22745"/>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3" name="Google Shape;1293;p20"/>
          <p:cNvSpPr txBox="1"/>
          <p:nvPr/>
        </p:nvSpPr>
        <p:spPr>
          <a:xfrm>
            <a:off x="5330613" y="5132441"/>
            <a:ext cx="1661531"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F0000"/>
                </a:solidFill>
                <a:latin typeface="Calibri"/>
                <a:ea typeface="Calibri"/>
                <a:cs typeface="Calibri"/>
                <a:sym typeface="Calibri"/>
              </a:rPr>
              <a:t>1999 Stock declared overfished</a:t>
            </a:r>
            <a:endParaRPr b="1" sz="1800">
              <a:solidFill>
                <a:srgbClr val="FF0000"/>
              </a:solidFill>
              <a:latin typeface="Calibri"/>
              <a:ea typeface="Calibri"/>
              <a:cs typeface="Calibri"/>
              <a:sym typeface="Calibri"/>
            </a:endParaRPr>
          </a:p>
        </p:txBody>
      </p:sp>
      <p:sp>
        <p:nvSpPr>
          <p:cNvPr id="1294" name="Google Shape;1294;p20"/>
          <p:cNvSpPr txBox="1"/>
          <p:nvPr/>
        </p:nvSpPr>
        <p:spPr>
          <a:xfrm>
            <a:off x="7434147" y="5132441"/>
            <a:ext cx="1661531" cy="92333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800">
                <a:solidFill>
                  <a:srgbClr val="FF0000"/>
                </a:solidFill>
                <a:latin typeface="Calibri"/>
                <a:ea typeface="Calibri"/>
                <a:cs typeface="Calibri"/>
                <a:sym typeface="Calibri"/>
              </a:rPr>
              <a:t>2021 population collapse</a:t>
            </a:r>
            <a:endParaRPr b="1" sz="1800">
              <a:solidFill>
                <a:srgbClr val="FF0000"/>
              </a:solidFill>
              <a:latin typeface="Calibri"/>
              <a:ea typeface="Calibri"/>
              <a:cs typeface="Calibri"/>
              <a:sym typeface="Calibri"/>
            </a:endParaRPr>
          </a:p>
        </p:txBody>
      </p:sp>
      <p:sp>
        <p:nvSpPr>
          <p:cNvPr id="1295" name="Google Shape;1295;p20"/>
          <p:cNvSpPr/>
          <p:nvPr/>
        </p:nvSpPr>
        <p:spPr>
          <a:xfrm>
            <a:off x="3422053" y="2252544"/>
            <a:ext cx="200722" cy="3769113"/>
          </a:xfrm>
          <a:prstGeom prst="rect">
            <a:avLst/>
          </a:prstGeom>
          <a:solidFill>
            <a:srgbClr val="FF0000">
              <a:alpha val="22745"/>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cxnSp>
        <p:nvCxnSpPr>
          <p:cNvPr id="1300" name="Google Shape;1300;p21"/>
          <p:cNvCxnSpPr/>
          <p:nvPr/>
        </p:nvCxnSpPr>
        <p:spPr>
          <a:xfrm>
            <a:off x="-28000" y="1101172"/>
            <a:ext cx="12248000" cy="48400"/>
          </a:xfrm>
          <a:prstGeom prst="straightConnector1">
            <a:avLst/>
          </a:prstGeom>
          <a:noFill/>
          <a:ln cap="flat" cmpd="sng" w="28575">
            <a:solidFill>
              <a:srgbClr val="FF8300"/>
            </a:solidFill>
            <a:prstDash val="solid"/>
            <a:round/>
            <a:headEnd len="sm" w="sm" type="none"/>
            <a:tailEnd len="sm" w="sm" type="none"/>
          </a:ln>
        </p:spPr>
      </p:cxnSp>
      <p:sp>
        <p:nvSpPr>
          <p:cNvPr id="1301" name="Google Shape;1301;p21"/>
          <p:cNvSpPr txBox="1"/>
          <p:nvPr/>
        </p:nvSpPr>
        <p:spPr>
          <a:xfrm>
            <a:off x="920676" y="41660"/>
            <a:ext cx="10350649" cy="10770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33">
                <a:solidFill>
                  <a:srgbClr val="002060"/>
                </a:solidFill>
                <a:latin typeface="Arial"/>
                <a:ea typeface="Arial"/>
                <a:cs typeface="Arial"/>
                <a:sym typeface="Arial"/>
              </a:rPr>
              <a:t>The </a:t>
            </a:r>
            <a:r>
              <a:rPr b="1" lang="en-US" sz="2133">
                <a:solidFill>
                  <a:srgbClr val="002060"/>
                </a:solidFill>
                <a:latin typeface="Arial"/>
                <a:ea typeface="Arial"/>
                <a:cs typeface="Arial"/>
                <a:sym typeface="Arial"/>
              </a:rPr>
              <a:t>E</a:t>
            </a:r>
            <a:r>
              <a:rPr lang="en-US" sz="2133">
                <a:solidFill>
                  <a:srgbClr val="002060"/>
                </a:solidFill>
                <a:latin typeface="Arial"/>
                <a:ea typeface="Arial"/>
                <a:cs typeface="Arial"/>
                <a:sym typeface="Arial"/>
              </a:rPr>
              <a:t>cosystem and </a:t>
            </a:r>
            <a:r>
              <a:rPr b="1" lang="en-US" sz="2133">
                <a:solidFill>
                  <a:srgbClr val="002060"/>
                </a:solidFill>
                <a:latin typeface="Arial"/>
                <a:ea typeface="Arial"/>
                <a:cs typeface="Arial"/>
                <a:sym typeface="Arial"/>
              </a:rPr>
              <a:t>S</a:t>
            </a:r>
            <a:r>
              <a:rPr lang="en-US" sz="2133">
                <a:solidFill>
                  <a:srgbClr val="002060"/>
                </a:solidFill>
                <a:latin typeface="Arial"/>
                <a:ea typeface="Arial"/>
                <a:cs typeface="Arial"/>
                <a:sym typeface="Arial"/>
              </a:rPr>
              <a:t>ocioeconomic </a:t>
            </a:r>
            <a:r>
              <a:rPr b="1" lang="en-US" sz="2133">
                <a:solidFill>
                  <a:srgbClr val="002060"/>
                </a:solidFill>
                <a:latin typeface="Arial"/>
                <a:ea typeface="Arial"/>
                <a:cs typeface="Arial"/>
                <a:sym typeface="Arial"/>
              </a:rPr>
              <a:t>P</a:t>
            </a:r>
            <a:r>
              <a:rPr lang="en-US" sz="2133">
                <a:solidFill>
                  <a:srgbClr val="002060"/>
                </a:solidFill>
                <a:latin typeface="Arial"/>
                <a:ea typeface="Arial"/>
                <a:cs typeface="Arial"/>
                <a:sym typeface="Arial"/>
              </a:rPr>
              <a:t>rofile facilitates the integration of health indictors within the stock assessment process, and provides a tool to communicate current year trends to fishery managers </a:t>
            </a:r>
            <a:endParaRPr sz="2133">
              <a:solidFill>
                <a:srgbClr val="002060"/>
              </a:solidFill>
              <a:latin typeface="Arial"/>
              <a:ea typeface="Arial"/>
              <a:cs typeface="Arial"/>
              <a:sym typeface="Arial"/>
            </a:endParaRPr>
          </a:p>
        </p:txBody>
      </p:sp>
      <p:grpSp>
        <p:nvGrpSpPr>
          <p:cNvPr id="1302" name="Google Shape;1302;p21"/>
          <p:cNvGrpSpPr/>
          <p:nvPr/>
        </p:nvGrpSpPr>
        <p:grpSpPr>
          <a:xfrm>
            <a:off x="7098843" y="1162884"/>
            <a:ext cx="3514923" cy="995417"/>
            <a:chOff x="5258025" y="710100"/>
            <a:chExt cx="1952590" cy="746563"/>
          </a:xfrm>
        </p:grpSpPr>
        <p:cxnSp>
          <p:nvCxnSpPr>
            <p:cNvPr id="1303" name="Google Shape;1303;p21"/>
            <p:cNvCxnSpPr/>
            <p:nvPr/>
          </p:nvCxnSpPr>
          <p:spPr>
            <a:xfrm flipH="1">
              <a:off x="5258025" y="1111363"/>
              <a:ext cx="249000" cy="345300"/>
            </a:xfrm>
            <a:prstGeom prst="straightConnector1">
              <a:avLst/>
            </a:prstGeom>
            <a:noFill/>
            <a:ln cap="flat" cmpd="sng" w="19050">
              <a:solidFill>
                <a:srgbClr val="155B54"/>
              </a:solidFill>
              <a:prstDash val="solid"/>
              <a:round/>
              <a:headEnd len="med" w="med" type="oval"/>
              <a:tailEnd len="sm" w="sm" type="none"/>
            </a:ln>
          </p:spPr>
        </p:cxnSp>
        <p:sp>
          <p:nvSpPr>
            <p:cNvPr id="1304" name="Google Shape;1304;p21"/>
            <p:cNvSpPr txBox="1"/>
            <p:nvPr/>
          </p:nvSpPr>
          <p:spPr>
            <a:xfrm>
              <a:off x="5272315" y="710100"/>
              <a:ext cx="1938300" cy="6696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0"/>
                </a:spcAft>
                <a:buNone/>
              </a:pPr>
              <a:r>
                <a:rPr b="1" lang="en-US" sz="1867">
                  <a:solidFill>
                    <a:srgbClr val="A5A5A5"/>
                  </a:solidFill>
                  <a:latin typeface="Arial"/>
                  <a:ea typeface="Arial"/>
                  <a:cs typeface="Arial"/>
                  <a:sym typeface="Arial"/>
                </a:rPr>
                <a:t>1) FOCUS</a:t>
              </a:r>
              <a:endParaRPr b="1" sz="1867">
                <a:solidFill>
                  <a:srgbClr val="A5A5A5"/>
                </a:solidFill>
                <a:latin typeface="Arial"/>
                <a:ea typeface="Arial"/>
                <a:cs typeface="Arial"/>
                <a:sym typeface="Arial"/>
              </a:endParaRPr>
            </a:p>
            <a:p>
              <a:pPr indent="-397922" lvl="0" marL="609585" marR="0" rtl="0" algn="l">
                <a:spcBef>
                  <a:spcPts val="0"/>
                </a:spcBef>
                <a:spcAft>
                  <a:spcPts val="0"/>
                </a:spcAft>
                <a:buClr>
                  <a:srgbClr val="FFFFFF"/>
                </a:buClr>
                <a:buSzPts val="1100"/>
                <a:buFont typeface="Roboto"/>
                <a:buChar char="●"/>
              </a:pPr>
              <a:r>
                <a:rPr lang="en-US" sz="1867">
                  <a:solidFill>
                    <a:srgbClr val="A5A5A5"/>
                  </a:solidFill>
                  <a:latin typeface="Arial"/>
                  <a:ea typeface="Arial"/>
                  <a:cs typeface="Arial"/>
                  <a:sym typeface="Arial"/>
                </a:rPr>
                <a:t>Prioritize and identify stocks for ESP</a:t>
              </a:r>
              <a:endParaRPr sz="1867">
                <a:solidFill>
                  <a:srgbClr val="A5A5A5"/>
                </a:solidFill>
                <a:latin typeface="Arial"/>
                <a:ea typeface="Arial"/>
                <a:cs typeface="Arial"/>
                <a:sym typeface="Arial"/>
              </a:endParaRPr>
            </a:p>
          </p:txBody>
        </p:sp>
      </p:grpSp>
      <p:grpSp>
        <p:nvGrpSpPr>
          <p:cNvPr id="1305" name="Google Shape;1305;p21"/>
          <p:cNvGrpSpPr/>
          <p:nvPr/>
        </p:nvGrpSpPr>
        <p:grpSpPr>
          <a:xfrm>
            <a:off x="595311" y="1336287"/>
            <a:ext cx="4765702" cy="1438981"/>
            <a:chOff x="184280" y="728001"/>
            <a:chExt cx="3915300" cy="1103400"/>
          </a:xfrm>
        </p:grpSpPr>
        <p:cxnSp>
          <p:nvCxnSpPr>
            <p:cNvPr id="1306" name="Google Shape;1306;p21"/>
            <p:cNvCxnSpPr>
              <a:stCxn id="1307" idx="3"/>
            </p:cNvCxnSpPr>
            <p:nvPr/>
          </p:nvCxnSpPr>
          <p:spPr>
            <a:xfrm>
              <a:off x="3614480" y="1279701"/>
              <a:ext cx="485100" cy="172500"/>
            </a:xfrm>
            <a:prstGeom prst="straightConnector1">
              <a:avLst/>
            </a:prstGeom>
            <a:noFill/>
            <a:ln cap="flat" cmpd="sng" w="19050">
              <a:solidFill>
                <a:srgbClr val="83E3D9"/>
              </a:solidFill>
              <a:prstDash val="solid"/>
              <a:round/>
              <a:headEnd len="med" w="med" type="oval"/>
              <a:tailEnd len="sm" w="sm" type="none"/>
            </a:ln>
          </p:spPr>
        </p:cxnSp>
        <p:sp>
          <p:nvSpPr>
            <p:cNvPr id="1307" name="Google Shape;1307;p21"/>
            <p:cNvSpPr txBox="1"/>
            <p:nvPr/>
          </p:nvSpPr>
          <p:spPr>
            <a:xfrm>
              <a:off x="184280" y="728001"/>
              <a:ext cx="3430200" cy="1103400"/>
            </a:xfrm>
            <a:prstGeom prst="rect">
              <a:avLst/>
            </a:prstGeom>
            <a:noFill/>
            <a:ln>
              <a:noFill/>
            </a:ln>
          </p:spPr>
          <p:txBody>
            <a:bodyPr anchorCtr="0" anchor="t" bIns="121900" lIns="121900" spcFirstLastPara="1" rIns="121900" wrap="square" tIns="121900">
              <a:noAutofit/>
            </a:bodyPr>
            <a:lstStyle/>
            <a:p>
              <a:pPr indent="0" lvl="0" marL="0" marR="0" rtl="0" algn="r">
                <a:lnSpc>
                  <a:spcPct val="115000"/>
                </a:lnSpc>
                <a:spcBef>
                  <a:spcPts val="0"/>
                </a:spcBef>
                <a:spcAft>
                  <a:spcPts val="0"/>
                </a:spcAft>
                <a:buNone/>
              </a:pPr>
              <a:r>
                <a:rPr b="1" lang="en-US" sz="1867">
                  <a:solidFill>
                    <a:srgbClr val="A5A5A5"/>
                  </a:solidFill>
                  <a:latin typeface="Arial"/>
                  <a:ea typeface="Arial"/>
                  <a:cs typeface="Arial"/>
                  <a:sym typeface="Arial"/>
                </a:rPr>
                <a:t>4) COMMUNICATE</a:t>
              </a:r>
              <a:endParaRPr b="1" sz="1867">
                <a:solidFill>
                  <a:srgbClr val="A5A5A5"/>
                </a:solidFill>
                <a:latin typeface="Arial"/>
                <a:ea typeface="Arial"/>
                <a:cs typeface="Arial"/>
                <a:sym typeface="Arial"/>
              </a:endParaRPr>
            </a:p>
            <a:p>
              <a:pPr indent="-397922" lvl="1" marL="609585" marR="0" rtl="0" algn="l">
                <a:spcBef>
                  <a:spcPts val="0"/>
                </a:spcBef>
                <a:spcAft>
                  <a:spcPts val="0"/>
                </a:spcAft>
                <a:buClr>
                  <a:srgbClr val="FFFFFF"/>
                </a:buClr>
                <a:buSzPts val="1100"/>
                <a:buFont typeface="Roboto"/>
                <a:buChar char="●"/>
              </a:pPr>
              <a:r>
                <a:rPr b="0" i="0" lang="en-US" sz="1867" u="none" cap="none" strike="noStrike">
                  <a:solidFill>
                    <a:srgbClr val="A5A5A5"/>
                  </a:solidFill>
                  <a:latin typeface="Arial"/>
                  <a:ea typeface="Arial"/>
                  <a:cs typeface="Arial"/>
                  <a:sym typeface="Arial"/>
                </a:rPr>
                <a:t>       Report indicator status and        	trends to decision makers </a:t>
              </a:r>
              <a:endParaRPr/>
            </a:p>
            <a:p>
              <a:pPr indent="-328072" lvl="0" marL="609585" marR="0" rtl="0" algn="l">
                <a:spcBef>
                  <a:spcPts val="0"/>
                </a:spcBef>
                <a:spcAft>
                  <a:spcPts val="0"/>
                </a:spcAft>
                <a:buClr>
                  <a:srgbClr val="FFFFFF"/>
                </a:buClr>
                <a:buSzPts val="1100"/>
                <a:buFont typeface="Roboto"/>
                <a:buNone/>
              </a:pPr>
              <a:r>
                <a:t/>
              </a:r>
              <a:endParaRPr b="1" sz="1467">
                <a:solidFill>
                  <a:srgbClr val="A5A5A5"/>
                </a:solidFill>
                <a:latin typeface="Roboto"/>
                <a:ea typeface="Roboto"/>
                <a:cs typeface="Roboto"/>
                <a:sym typeface="Roboto"/>
              </a:endParaRPr>
            </a:p>
          </p:txBody>
        </p:sp>
      </p:grpSp>
      <p:grpSp>
        <p:nvGrpSpPr>
          <p:cNvPr id="1308" name="Google Shape;1308;p21"/>
          <p:cNvGrpSpPr/>
          <p:nvPr/>
        </p:nvGrpSpPr>
        <p:grpSpPr>
          <a:xfrm>
            <a:off x="7724531" y="3417028"/>
            <a:ext cx="4432696" cy="892800"/>
            <a:chOff x="5640998" y="2410371"/>
            <a:chExt cx="3324522" cy="669600"/>
          </a:xfrm>
        </p:grpSpPr>
        <p:cxnSp>
          <p:nvCxnSpPr>
            <p:cNvPr id="1309" name="Google Shape;1309;p21"/>
            <p:cNvCxnSpPr/>
            <p:nvPr/>
          </p:nvCxnSpPr>
          <p:spPr>
            <a:xfrm rot="10800000">
              <a:off x="5640998" y="2673183"/>
              <a:ext cx="442200" cy="153300"/>
            </a:xfrm>
            <a:prstGeom prst="straightConnector1">
              <a:avLst/>
            </a:prstGeom>
            <a:noFill/>
            <a:ln cap="flat" cmpd="sng" w="19050">
              <a:solidFill>
                <a:srgbClr val="249C90"/>
              </a:solidFill>
              <a:prstDash val="solid"/>
              <a:round/>
              <a:headEnd len="med" w="med" type="oval"/>
              <a:tailEnd len="sm" w="sm" type="none"/>
            </a:ln>
          </p:spPr>
        </p:cxnSp>
        <p:sp>
          <p:nvSpPr>
            <p:cNvPr id="1310" name="Google Shape;1310;p21"/>
            <p:cNvSpPr txBox="1"/>
            <p:nvPr/>
          </p:nvSpPr>
          <p:spPr>
            <a:xfrm>
              <a:off x="6083198" y="2410371"/>
              <a:ext cx="2882322" cy="6696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0"/>
                </a:spcAft>
                <a:buNone/>
              </a:pPr>
              <a:r>
                <a:rPr b="1" lang="en-US" sz="1867">
                  <a:solidFill>
                    <a:srgbClr val="A5A5A5"/>
                  </a:solidFill>
                  <a:latin typeface="Arial"/>
                  <a:ea typeface="Arial"/>
                  <a:cs typeface="Arial"/>
                  <a:sym typeface="Arial"/>
                </a:rPr>
                <a:t>2) SYNTHESIZE</a:t>
              </a:r>
              <a:endParaRPr b="1" sz="1867">
                <a:solidFill>
                  <a:srgbClr val="A5A5A5"/>
                </a:solidFill>
                <a:latin typeface="Arial"/>
                <a:ea typeface="Arial"/>
                <a:cs typeface="Arial"/>
                <a:sym typeface="Arial"/>
              </a:endParaRPr>
            </a:p>
            <a:p>
              <a:pPr indent="-397922" lvl="0" marL="609585" marR="0" rtl="0" algn="l">
                <a:spcBef>
                  <a:spcPts val="0"/>
                </a:spcBef>
                <a:spcAft>
                  <a:spcPts val="0"/>
                </a:spcAft>
                <a:buClr>
                  <a:srgbClr val="FFFFFF"/>
                </a:buClr>
                <a:buSzPts val="1100"/>
                <a:buFont typeface="Roboto"/>
                <a:buChar char="●"/>
              </a:pPr>
              <a:r>
                <a:rPr lang="en-US" sz="1867">
                  <a:solidFill>
                    <a:srgbClr val="A5A5A5"/>
                  </a:solidFill>
                  <a:latin typeface="Arial"/>
                  <a:ea typeface="Arial"/>
                  <a:cs typeface="Arial"/>
                  <a:sym typeface="Arial"/>
                </a:rPr>
                <a:t>Identify stock vulnerabilities and ecosystem pressures</a:t>
              </a:r>
              <a:endParaRPr sz="1867">
                <a:solidFill>
                  <a:srgbClr val="A5A5A5"/>
                </a:solidFill>
                <a:latin typeface="Arial"/>
                <a:ea typeface="Arial"/>
                <a:cs typeface="Arial"/>
                <a:sym typeface="Arial"/>
              </a:endParaRPr>
            </a:p>
          </p:txBody>
        </p:sp>
      </p:grpSp>
      <p:grpSp>
        <p:nvGrpSpPr>
          <p:cNvPr id="1311" name="Google Shape;1311;p21"/>
          <p:cNvGrpSpPr/>
          <p:nvPr/>
        </p:nvGrpSpPr>
        <p:grpSpPr>
          <a:xfrm>
            <a:off x="4827033" y="5119253"/>
            <a:ext cx="4153891" cy="1711316"/>
            <a:chOff x="2733551" y="2703456"/>
            <a:chExt cx="3115418" cy="904183"/>
          </a:xfrm>
        </p:grpSpPr>
        <p:cxnSp>
          <p:nvCxnSpPr>
            <p:cNvPr id="1312" name="Google Shape;1312;p21"/>
            <p:cNvCxnSpPr/>
            <p:nvPr/>
          </p:nvCxnSpPr>
          <p:spPr>
            <a:xfrm flipH="1" rot="10800000">
              <a:off x="3415855" y="2703456"/>
              <a:ext cx="93820" cy="217789"/>
            </a:xfrm>
            <a:prstGeom prst="straightConnector1">
              <a:avLst/>
            </a:prstGeom>
            <a:noFill/>
            <a:ln cap="flat" cmpd="sng" w="19050">
              <a:solidFill>
                <a:srgbClr val="249C90"/>
              </a:solidFill>
              <a:prstDash val="solid"/>
              <a:round/>
              <a:headEnd len="med" w="med" type="oval"/>
              <a:tailEnd len="sm" w="sm" type="none"/>
            </a:ln>
          </p:spPr>
        </p:cxnSp>
        <p:sp>
          <p:nvSpPr>
            <p:cNvPr id="1313" name="Google Shape;1313;p21"/>
            <p:cNvSpPr txBox="1"/>
            <p:nvPr/>
          </p:nvSpPr>
          <p:spPr>
            <a:xfrm>
              <a:off x="2733551" y="2938039"/>
              <a:ext cx="3115418" cy="6696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0"/>
                </a:spcAft>
                <a:buNone/>
              </a:pPr>
              <a:r>
                <a:rPr b="1" lang="en-US" sz="1867">
                  <a:solidFill>
                    <a:srgbClr val="A5A5A5"/>
                  </a:solidFill>
                  <a:latin typeface="Arial"/>
                  <a:ea typeface="Arial"/>
                  <a:cs typeface="Arial"/>
                  <a:sym typeface="Arial"/>
                </a:rPr>
                <a:t>3) ANALYZE</a:t>
              </a:r>
              <a:r>
                <a:rPr lang="en-US" sz="1867">
                  <a:solidFill>
                    <a:srgbClr val="A5A5A5"/>
                  </a:solidFill>
                  <a:latin typeface="Arial"/>
                  <a:ea typeface="Arial"/>
                  <a:cs typeface="Arial"/>
                  <a:sym typeface="Arial"/>
                </a:rPr>
                <a:t>       </a:t>
              </a:r>
              <a:endParaRPr/>
            </a:p>
            <a:p>
              <a:pPr indent="0" lvl="0" marL="211660" marR="0" rtl="0" algn="l">
                <a:spcBef>
                  <a:spcPts val="0"/>
                </a:spcBef>
                <a:spcAft>
                  <a:spcPts val="0"/>
                </a:spcAft>
                <a:buNone/>
              </a:pPr>
              <a:r>
                <a:rPr lang="en-US" sz="1867">
                  <a:solidFill>
                    <a:srgbClr val="A5A5A5"/>
                  </a:solidFill>
                  <a:latin typeface="Arial"/>
                  <a:ea typeface="Arial"/>
                  <a:cs typeface="Arial"/>
                  <a:sym typeface="Arial"/>
                </a:rPr>
                <a:t> Create and monitor a suite of stock-specific indicators</a:t>
              </a:r>
              <a:endParaRPr sz="1867">
                <a:solidFill>
                  <a:srgbClr val="A5A5A5"/>
                </a:solidFill>
                <a:latin typeface="Arial"/>
                <a:ea typeface="Arial"/>
                <a:cs typeface="Arial"/>
                <a:sym typeface="Arial"/>
              </a:endParaRPr>
            </a:p>
          </p:txBody>
        </p:sp>
      </p:grpSp>
      <p:sp>
        <p:nvSpPr>
          <p:cNvPr id="1314" name="Google Shape;1314;p21"/>
          <p:cNvSpPr/>
          <p:nvPr/>
        </p:nvSpPr>
        <p:spPr>
          <a:xfrm rot="1800047">
            <a:off x="4496324" y="1651779"/>
            <a:ext cx="3587915" cy="3587915"/>
          </a:xfrm>
          <a:prstGeom prst="blockArc">
            <a:avLst>
              <a:gd fmla="val 14414370" name="adj1"/>
              <a:gd fmla="val 18998613" name="adj2"/>
              <a:gd fmla="val 8907" name="adj3"/>
            </a:avLst>
          </a:prstGeom>
          <a:solidFill>
            <a:srgbClr val="155B54"/>
          </a:solidFill>
          <a:ln>
            <a:noFill/>
          </a:ln>
          <a:effectLst>
            <a:outerShdw blurRad="71438" rotWithShape="0" algn="bl" dir="5400000" dist="9525">
              <a:srgbClr val="000000">
                <a:alpha val="40000"/>
              </a:srgbClr>
            </a:outerShdw>
          </a:effectLst>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1315" name="Google Shape;1315;p21"/>
          <p:cNvSpPr txBox="1"/>
          <p:nvPr/>
        </p:nvSpPr>
        <p:spPr>
          <a:xfrm>
            <a:off x="5330912" y="2945147"/>
            <a:ext cx="1924800" cy="1072400"/>
          </a:xfrm>
          <a:prstGeom prst="rect">
            <a:avLst/>
          </a:prstGeom>
          <a:noFill/>
          <a:ln>
            <a:noFill/>
          </a:ln>
        </p:spPr>
        <p:txBody>
          <a:bodyPr anchorCtr="0" anchor="ctr" bIns="121900" lIns="121900" spcFirstLastPara="1" rIns="121900" wrap="square" tIns="121900">
            <a:noAutofit/>
          </a:bodyPr>
          <a:lstStyle/>
          <a:p>
            <a:pPr indent="0" lvl="0" marL="0" marR="0" rtl="0" algn="ctr">
              <a:lnSpc>
                <a:spcPct val="115000"/>
              </a:lnSpc>
              <a:spcBef>
                <a:spcPts val="0"/>
              </a:spcBef>
              <a:spcAft>
                <a:spcPts val="0"/>
              </a:spcAft>
              <a:buNone/>
            </a:pPr>
            <a:r>
              <a:rPr b="1" lang="en-US" sz="2933">
                <a:solidFill>
                  <a:srgbClr val="002060"/>
                </a:solidFill>
                <a:latin typeface="Roboto"/>
                <a:ea typeface="Roboto"/>
                <a:cs typeface="Roboto"/>
                <a:sym typeface="Roboto"/>
              </a:rPr>
              <a:t>ESP process</a:t>
            </a:r>
            <a:endParaRPr sz="2933">
              <a:solidFill>
                <a:srgbClr val="002060"/>
              </a:solidFill>
              <a:latin typeface="Arial"/>
              <a:ea typeface="Arial"/>
              <a:cs typeface="Arial"/>
              <a:sym typeface="Arial"/>
            </a:endParaRPr>
          </a:p>
        </p:txBody>
      </p:sp>
      <p:sp>
        <p:nvSpPr>
          <p:cNvPr id="1316" name="Google Shape;1316;p21"/>
          <p:cNvSpPr/>
          <p:nvPr/>
        </p:nvSpPr>
        <p:spPr>
          <a:xfrm rot="-3781968">
            <a:off x="7612221" y="2680513"/>
            <a:ext cx="484255" cy="484255"/>
          </a:xfrm>
          <a:prstGeom prst="rtTriangle">
            <a:avLst/>
          </a:prstGeom>
          <a:solidFill>
            <a:srgbClr val="155B54"/>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1317" name="Google Shape;1317;p21"/>
          <p:cNvSpPr/>
          <p:nvPr/>
        </p:nvSpPr>
        <p:spPr>
          <a:xfrm flipH="1" rot="-1800109">
            <a:off x="4489907" y="1646499"/>
            <a:ext cx="3595803" cy="3595803"/>
          </a:xfrm>
          <a:prstGeom prst="blockArc">
            <a:avLst>
              <a:gd fmla="val 14334136" name="adj1"/>
              <a:gd fmla="val 18854681" name="adj2"/>
              <a:gd fmla="val 8846" name="adj3"/>
            </a:avLst>
          </a:prstGeom>
          <a:solidFill>
            <a:srgbClr val="83E3D9"/>
          </a:solidFill>
          <a:ln>
            <a:noFill/>
          </a:ln>
          <a:effectLst>
            <a:outerShdw blurRad="71438" rotWithShape="0" algn="bl" dir="5400000" dist="9525">
              <a:srgbClr val="000000">
                <a:alpha val="40000"/>
              </a:srgbClr>
            </a:outerShdw>
          </a:effectLst>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1318" name="Google Shape;1318;p21"/>
          <p:cNvSpPr/>
          <p:nvPr/>
        </p:nvSpPr>
        <p:spPr>
          <a:xfrm rot="9000757">
            <a:off x="4479776" y="1653377"/>
            <a:ext cx="3586968" cy="3586968"/>
          </a:xfrm>
          <a:prstGeom prst="blockArc">
            <a:avLst>
              <a:gd fmla="val 20184517" name="adj1"/>
              <a:gd fmla="val 3007258" name="adj2"/>
              <a:gd fmla="val 9336" name="adj3"/>
            </a:avLst>
          </a:prstGeom>
          <a:solidFill>
            <a:srgbClr val="249C90"/>
          </a:solidFill>
          <a:ln cap="flat" cmpd="sng" w="9525">
            <a:solidFill>
              <a:srgbClr val="249C90"/>
            </a:solidFill>
            <a:prstDash val="solid"/>
            <a:round/>
            <a:headEnd len="sm" w="sm" type="none"/>
            <a:tailEnd len="sm" w="sm" type="none"/>
          </a:ln>
          <a:effectLst>
            <a:outerShdw blurRad="71438" rotWithShape="0" algn="bl" dir="5400000" dist="9525">
              <a:srgbClr val="000000">
                <a:alpha val="40000"/>
              </a:srgbClr>
            </a:outerShdw>
          </a:effectLst>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1319" name="Google Shape;1319;p21"/>
          <p:cNvSpPr/>
          <p:nvPr/>
        </p:nvSpPr>
        <p:spPr>
          <a:xfrm flipH="1" rot="-9000757">
            <a:off x="4479904" y="1655411"/>
            <a:ext cx="3586968" cy="3586968"/>
          </a:xfrm>
          <a:prstGeom prst="blockArc">
            <a:avLst>
              <a:gd fmla="val 15738599" name="adj1"/>
              <a:gd fmla="val 20008131" name="adj2"/>
              <a:gd fmla="val 9063" name="adj3"/>
            </a:avLst>
          </a:prstGeom>
          <a:solidFill>
            <a:srgbClr val="155B54"/>
          </a:solidFill>
          <a:ln>
            <a:noFill/>
          </a:ln>
          <a:effectLst>
            <a:outerShdw blurRad="71438" rotWithShape="0" algn="bl" dir="5400000" dist="9525">
              <a:srgbClr val="000000">
                <a:alpha val="40000"/>
              </a:srgbClr>
            </a:outerShdw>
          </a:effectLst>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1320" name="Google Shape;1320;p21"/>
          <p:cNvSpPr/>
          <p:nvPr/>
        </p:nvSpPr>
        <p:spPr>
          <a:xfrm rot="4857950">
            <a:off x="5074831" y="4522069"/>
            <a:ext cx="484004" cy="484004"/>
          </a:xfrm>
          <a:prstGeom prst="rtTriangle">
            <a:avLst/>
          </a:prstGeom>
          <a:solidFill>
            <a:srgbClr val="155B54"/>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1321" name="Google Shape;1321;p21"/>
          <p:cNvSpPr/>
          <p:nvPr/>
        </p:nvSpPr>
        <p:spPr>
          <a:xfrm rot="9240359">
            <a:off x="4487882" y="2680121"/>
            <a:ext cx="484625" cy="484625"/>
          </a:xfrm>
          <a:prstGeom prst="rtTriangle">
            <a:avLst/>
          </a:prstGeom>
          <a:solidFill>
            <a:srgbClr val="249C90"/>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1322" name="Google Shape;1322;p21"/>
          <p:cNvSpPr/>
          <p:nvPr/>
        </p:nvSpPr>
        <p:spPr>
          <a:xfrm rot="-8100000">
            <a:off x="6046820" y="1573057"/>
            <a:ext cx="484227" cy="484227"/>
          </a:xfrm>
          <a:prstGeom prst="rtTriangle">
            <a:avLst/>
          </a:prstGeom>
          <a:solidFill>
            <a:srgbClr val="83E3D9"/>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1323" name="Google Shape;1323;p21"/>
          <p:cNvSpPr/>
          <p:nvPr/>
        </p:nvSpPr>
        <p:spPr>
          <a:xfrm flipH="1" rot="-9000757">
            <a:off x="4504155" y="1649611"/>
            <a:ext cx="3586968" cy="3586968"/>
          </a:xfrm>
          <a:prstGeom prst="blockArc">
            <a:avLst>
              <a:gd fmla="val 20178804" name="adj1"/>
              <a:gd fmla="val 2623923" name="adj2"/>
              <a:gd fmla="val 8858" name="adj3"/>
            </a:avLst>
          </a:prstGeom>
          <a:solidFill>
            <a:srgbClr val="249C90"/>
          </a:solidFill>
          <a:ln>
            <a:noFill/>
          </a:ln>
          <a:effectLst>
            <a:outerShdw blurRad="71438" rotWithShape="0" algn="bl" dir="5400000" dist="9525">
              <a:srgbClr val="000000">
                <a:alpha val="40000"/>
              </a:srgbClr>
            </a:outerShdw>
          </a:effectLst>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1324" name="Google Shape;1324;p21"/>
          <p:cNvSpPr/>
          <p:nvPr/>
        </p:nvSpPr>
        <p:spPr>
          <a:xfrm rot="476150">
            <a:off x="7029812" y="4522134"/>
            <a:ext cx="483833" cy="483833"/>
          </a:xfrm>
          <a:prstGeom prst="rtTriangle">
            <a:avLst/>
          </a:prstGeom>
          <a:solidFill>
            <a:srgbClr val="249C90"/>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1325" name="Google Shape;1325;p21"/>
          <p:cNvSpPr txBox="1"/>
          <p:nvPr/>
        </p:nvSpPr>
        <p:spPr>
          <a:xfrm>
            <a:off x="-2890" y="6456819"/>
            <a:ext cx="2634343" cy="318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67">
                <a:solidFill>
                  <a:srgbClr val="000000"/>
                </a:solidFill>
                <a:latin typeface="Arial"/>
                <a:ea typeface="Arial"/>
                <a:cs typeface="Arial"/>
                <a:sym typeface="Arial"/>
              </a:rPr>
              <a:t>Shotwell et al., 2023</a:t>
            </a:r>
            <a:endParaRPr i="1" sz="1467">
              <a:solidFill>
                <a:srgbClr val="000000"/>
              </a:solidFill>
              <a:latin typeface="Arial"/>
              <a:ea typeface="Arial"/>
              <a:cs typeface="Arial"/>
              <a:sym typeface="Arial"/>
            </a:endParaRPr>
          </a:p>
        </p:txBody>
      </p:sp>
      <p:pic>
        <p:nvPicPr>
          <p:cNvPr id="1326" name="Google Shape;1326;p21"/>
          <p:cNvPicPr preferRelativeResize="0"/>
          <p:nvPr/>
        </p:nvPicPr>
        <p:blipFill rotWithShape="1">
          <a:blip r:embed="rId3">
            <a:alphaModFix/>
          </a:blip>
          <a:srcRect b="23413" l="0" r="62546" t="0"/>
          <a:stretch/>
        </p:blipFill>
        <p:spPr>
          <a:xfrm>
            <a:off x="3221831" y="4583755"/>
            <a:ext cx="1569271" cy="2154388"/>
          </a:xfrm>
          <a:prstGeom prst="rect">
            <a:avLst/>
          </a:prstGeom>
          <a:blipFill rotWithShape="1">
            <a:blip r:embed="rId4">
              <a:alphaModFix amt="32000"/>
            </a:blip>
            <a:tile algn="tl" flip="none" tx="0" sx="100000" ty="0" sy="100000"/>
          </a:blipFill>
          <a:ln>
            <a:noFill/>
          </a:ln>
          <a:effectLst>
            <a:outerShdw blurRad="190500" rotWithShape="0" algn="tl">
              <a:srgbClr val="000000">
                <a:alpha val="69803"/>
              </a:srgbClr>
            </a:outerShdw>
          </a:effectLst>
        </p:spPr>
      </p:pic>
      <p:pic>
        <p:nvPicPr>
          <p:cNvPr id="1327" name="Google Shape;1327;p21"/>
          <p:cNvPicPr preferRelativeResize="0"/>
          <p:nvPr/>
        </p:nvPicPr>
        <p:blipFill rotWithShape="1">
          <a:blip r:embed="rId5">
            <a:alphaModFix/>
          </a:blip>
          <a:srcRect b="0" l="0" r="0" t="0"/>
          <a:stretch/>
        </p:blipFill>
        <p:spPr>
          <a:xfrm>
            <a:off x="375278" y="2453088"/>
            <a:ext cx="2084948" cy="2611149"/>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grpSp>
        <p:nvGrpSpPr>
          <p:cNvPr id="1328" name="Google Shape;1328;p21"/>
          <p:cNvGrpSpPr/>
          <p:nvPr/>
        </p:nvGrpSpPr>
        <p:grpSpPr>
          <a:xfrm>
            <a:off x="8579188" y="4375378"/>
            <a:ext cx="3416977" cy="2373399"/>
            <a:chOff x="1289730" y="564561"/>
            <a:chExt cx="6557974" cy="4465757"/>
          </a:xfrm>
        </p:grpSpPr>
        <p:pic>
          <p:nvPicPr>
            <p:cNvPr id="1329" name="Google Shape;1329;p21"/>
            <p:cNvPicPr preferRelativeResize="0"/>
            <p:nvPr/>
          </p:nvPicPr>
          <p:blipFill rotWithShape="1">
            <a:blip r:embed="rId6">
              <a:alphaModFix/>
            </a:blip>
            <a:srcRect b="0" l="19367" r="0" t="21333"/>
            <a:stretch/>
          </p:blipFill>
          <p:spPr>
            <a:xfrm>
              <a:off x="1398070" y="1726602"/>
              <a:ext cx="6345400" cy="3303716"/>
            </a:xfrm>
            <a:prstGeom prst="rect">
              <a:avLst/>
            </a:prstGeom>
            <a:noFill/>
            <a:ln>
              <a:noFill/>
            </a:ln>
          </p:spPr>
        </p:pic>
        <p:pic>
          <p:nvPicPr>
            <p:cNvPr id="1330" name="Google Shape;1330;p21"/>
            <p:cNvPicPr preferRelativeResize="0"/>
            <p:nvPr/>
          </p:nvPicPr>
          <p:blipFill rotWithShape="1">
            <a:blip r:embed="rId7">
              <a:alphaModFix/>
            </a:blip>
            <a:srcRect b="0" l="0" r="0" t="0"/>
            <a:stretch/>
          </p:blipFill>
          <p:spPr>
            <a:xfrm rot="1929089">
              <a:off x="3229098" y="4033251"/>
              <a:ext cx="939143" cy="694085"/>
            </a:xfrm>
            <a:prstGeom prst="rect">
              <a:avLst/>
            </a:prstGeom>
            <a:noFill/>
            <a:ln>
              <a:noFill/>
            </a:ln>
          </p:spPr>
        </p:pic>
        <p:pic>
          <p:nvPicPr>
            <p:cNvPr id="1331" name="Google Shape;1331;p21"/>
            <p:cNvPicPr preferRelativeResize="0"/>
            <p:nvPr/>
          </p:nvPicPr>
          <p:blipFill rotWithShape="1">
            <a:blip r:embed="rId7">
              <a:alphaModFix/>
            </a:blip>
            <a:srcRect b="0" l="0" r="0" t="0"/>
            <a:stretch/>
          </p:blipFill>
          <p:spPr>
            <a:xfrm rot="1317220">
              <a:off x="4395418" y="3953618"/>
              <a:ext cx="459815" cy="339832"/>
            </a:xfrm>
            <a:prstGeom prst="rect">
              <a:avLst/>
            </a:prstGeom>
            <a:noFill/>
            <a:ln>
              <a:noFill/>
            </a:ln>
          </p:spPr>
        </p:pic>
        <p:pic>
          <p:nvPicPr>
            <p:cNvPr id="1332" name="Google Shape;1332;p21"/>
            <p:cNvPicPr preferRelativeResize="0"/>
            <p:nvPr/>
          </p:nvPicPr>
          <p:blipFill rotWithShape="1">
            <a:blip r:embed="rId7">
              <a:alphaModFix/>
            </a:blip>
            <a:srcRect b="0" l="0" r="0" t="0"/>
            <a:stretch/>
          </p:blipFill>
          <p:spPr>
            <a:xfrm rot="752293">
              <a:off x="1723999" y="3955433"/>
              <a:ext cx="741374" cy="547922"/>
            </a:xfrm>
            <a:prstGeom prst="rect">
              <a:avLst/>
            </a:prstGeom>
            <a:noFill/>
            <a:ln>
              <a:noFill/>
            </a:ln>
          </p:spPr>
        </p:pic>
        <p:pic>
          <p:nvPicPr>
            <p:cNvPr id="1333" name="Google Shape;1333;p21"/>
            <p:cNvPicPr preferRelativeResize="0"/>
            <p:nvPr/>
          </p:nvPicPr>
          <p:blipFill rotWithShape="1">
            <a:blip r:embed="rId8">
              <a:alphaModFix/>
            </a:blip>
            <a:srcRect b="47944" l="0" r="55061" t="0"/>
            <a:stretch/>
          </p:blipFill>
          <p:spPr>
            <a:xfrm>
              <a:off x="5731173" y="4403947"/>
              <a:ext cx="289463" cy="309732"/>
            </a:xfrm>
            <a:prstGeom prst="rect">
              <a:avLst/>
            </a:prstGeom>
            <a:noFill/>
            <a:ln>
              <a:noFill/>
            </a:ln>
          </p:spPr>
        </p:pic>
        <p:pic>
          <p:nvPicPr>
            <p:cNvPr id="1334" name="Google Shape;1334;p21"/>
            <p:cNvPicPr preferRelativeResize="0"/>
            <p:nvPr/>
          </p:nvPicPr>
          <p:blipFill rotWithShape="1">
            <a:blip r:embed="rId8">
              <a:alphaModFix/>
            </a:blip>
            <a:srcRect b="47944" l="0" r="55061" t="0"/>
            <a:stretch/>
          </p:blipFill>
          <p:spPr>
            <a:xfrm>
              <a:off x="2739927" y="4043222"/>
              <a:ext cx="289463" cy="309732"/>
            </a:xfrm>
            <a:prstGeom prst="rect">
              <a:avLst/>
            </a:prstGeom>
            <a:noFill/>
            <a:ln>
              <a:noFill/>
            </a:ln>
          </p:spPr>
        </p:pic>
        <p:pic>
          <p:nvPicPr>
            <p:cNvPr id="1335" name="Google Shape;1335;p21"/>
            <p:cNvPicPr preferRelativeResize="0"/>
            <p:nvPr/>
          </p:nvPicPr>
          <p:blipFill rotWithShape="1">
            <a:blip r:embed="rId9">
              <a:alphaModFix/>
            </a:blip>
            <a:srcRect b="70298" l="27410" r="43453" t="17559"/>
            <a:stretch/>
          </p:blipFill>
          <p:spPr>
            <a:xfrm>
              <a:off x="5216795" y="4389301"/>
              <a:ext cx="472506" cy="262543"/>
            </a:xfrm>
            <a:prstGeom prst="rect">
              <a:avLst/>
            </a:prstGeom>
            <a:noFill/>
            <a:ln>
              <a:noFill/>
            </a:ln>
          </p:spPr>
        </p:pic>
        <p:pic>
          <p:nvPicPr>
            <p:cNvPr id="1336" name="Google Shape;1336;p21"/>
            <p:cNvPicPr preferRelativeResize="0"/>
            <p:nvPr/>
          </p:nvPicPr>
          <p:blipFill rotWithShape="1">
            <a:blip r:embed="rId10">
              <a:alphaModFix/>
            </a:blip>
            <a:srcRect b="0" l="0" r="0" t="0"/>
            <a:stretch/>
          </p:blipFill>
          <p:spPr>
            <a:xfrm rot="-477275">
              <a:off x="4680448" y="3086050"/>
              <a:ext cx="2111507" cy="1063875"/>
            </a:xfrm>
            <a:prstGeom prst="rect">
              <a:avLst/>
            </a:prstGeom>
            <a:noFill/>
            <a:ln>
              <a:noFill/>
            </a:ln>
          </p:spPr>
        </p:pic>
        <p:pic>
          <p:nvPicPr>
            <p:cNvPr id="1337" name="Google Shape;1337;p21"/>
            <p:cNvPicPr preferRelativeResize="0"/>
            <p:nvPr/>
          </p:nvPicPr>
          <p:blipFill rotWithShape="1">
            <a:blip r:embed="rId11">
              <a:alphaModFix/>
            </a:blip>
            <a:srcRect b="40336" l="9130" r="8460" t="13596"/>
            <a:stretch/>
          </p:blipFill>
          <p:spPr>
            <a:xfrm>
              <a:off x="1406428" y="2775124"/>
              <a:ext cx="1486589" cy="897488"/>
            </a:xfrm>
            <a:prstGeom prst="rect">
              <a:avLst/>
            </a:prstGeom>
            <a:noFill/>
            <a:ln>
              <a:noFill/>
            </a:ln>
          </p:spPr>
        </p:pic>
        <p:pic>
          <p:nvPicPr>
            <p:cNvPr id="1338" name="Google Shape;1338;p21"/>
            <p:cNvPicPr preferRelativeResize="0"/>
            <p:nvPr/>
          </p:nvPicPr>
          <p:blipFill rotWithShape="1">
            <a:blip r:embed="rId12">
              <a:alphaModFix/>
            </a:blip>
            <a:srcRect b="47393" l="0" r="0" t="0"/>
            <a:stretch/>
          </p:blipFill>
          <p:spPr>
            <a:xfrm>
              <a:off x="1289730" y="564561"/>
              <a:ext cx="6557974" cy="1334164"/>
            </a:xfrm>
            <a:prstGeom prst="rect">
              <a:avLst/>
            </a:prstGeom>
            <a:noFill/>
            <a:ln>
              <a:noFill/>
            </a:ln>
          </p:spPr>
        </p:pic>
        <p:pic>
          <p:nvPicPr>
            <p:cNvPr id="1339" name="Google Shape;1339;p21"/>
            <p:cNvPicPr preferRelativeResize="0"/>
            <p:nvPr/>
          </p:nvPicPr>
          <p:blipFill rotWithShape="1">
            <a:blip r:embed="rId8">
              <a:alphaModFix/>
            </a:blip>
            <a:srcRect b="47944" l="0" r="55061" t="0"/>
            <a:stretch/>
          </p:blipFill>
          <p:spPr>
            <a:xfrm>
              <a:off x="5521345" y="4651844"/>
              <a:ext cx="289463" cy="309732"/>
            </a:xfrm>
            <a:prstGeom prst="rect">
              <a:avLst/>
            </a:prstGeom>
            <a:noFill/>
            <a:ln>
              <a:noFill/>
            </a:ln>
          </p:spPr>
        </p:pic>
        <p:grpSp>
          <p:nvGrpSpPr>
            <p:cNvPr id="1340" name="Google Shape;1340;p21"/>
            <p:cNvGrpSpPr/>
            <p:nvPr/>
          </p:nvGrpSpPr>
          <p:grpSpPr>
            <a:xfrm rot="334356">
              <a:off x="1369503" y="1425290"/>
              <a:ext cx="2417731" cy="706044"/>
              <a:chOff x="8859099" y="13269786"/>
              <a:chExt cx="7631003" cy="2966996"/>
            </a:xfrm>
          </p:grpSpPr>
          <p:sp>
            <p:nvSpPr>
              <p:cNvPr id="1341" name="Google Shape;1341;p21"/>
              <p:cNvSpPr/>
              <p:nvPr/>
            </p:nvSpPr>
            <p:spPr>
              <a:xfrm>
                <a:off x="8974405" y="14287841"/>
                <a:ext cx="1781640" cy="984430"/>
              </a:xfrm>
              <a:custGeom>
                <a:rect b="b" l="l" r="r" t="t"/>
                <a:pathLst>
                  <a:path extrusionOk="0" h="984430" w="1781640">
                    <a:moveTo>
                      <a:pt x="1736848" y="289315"/>
                    </a:moveTo>
                    <a:cubicBezTo>
                      <a:pt x="1784303" y="316666"/>
                      <a:pt x="1790235" y="357255"/>
                      <a:pt x="1772352" y="385564"/>
                    </a:cubicBezTo>
                    <a:cubicBezTo>
                      <a:pt x="1691837" y="521182"/>
                      <a:pt x="1436071" y="806965"/>
                      <a:pt x="1172107" y="954169"/>
                    </a:cubicBezTo>
                    <a:cubicBezTo>
                      <a:pt x="1123693" y="979254"/>
                      <a:pt x="1037332" y="988225"/>
                      <a:pt x="969727" y="982999"/>
                    </a:cubicBezTo>
                    <a:cubicBezTo>
                      <a:pt x="691805" y="966363"/>
                      <a:pt x="270560" y="859924"/>
                      <a:pt x="50997" y="734409"/>
                    </a:cubicBezTo>
                    <a:cubicBezTo>
                      <a:pt x="1100" y="705665"/>
                      <a:pt x="-9019" y="659936"/>
                      <a:pt x="7031" y="627883"/>
                    </a:cubicBezTo>
                    <a:cubicBezTo>
                      <a:pt x="75683" y="471882"/>
                      <a:pt x="304581" y="154829"/>
                      <a:pt x="585207" y="21911"/>
                    </a:cubicBezTo>
                    <a:cubicBezTo>
                      <a:pt x="635889" y="-1346"/>
                      <a:pt x="725826" y="-4655"/>
                      <a:pt x="796135" y="5274"/>
                    </a:cubicBezTo>
                    <a:cubicBezTo>
                      <a:pt x="1086706" y="42206"/>
                      <a:pt x="1529585" y="171205"/>
                      <a:pt x="1736848" y="289315"/>
                    </a:cubicBezTo>
                    <a:close/>
                  </a:path>
                </a:pathLst>
              </a:custGeom>
              <a:solidFill>
                <a:srgbClr val="DFF1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42" name="Google Shape;1342;p21"/>
              <p:cNvSpPr/>
              <p:nvPr/>
            </p:nvSpPr>
            <p:spPr>
              <a:xfrm>
                <a:off x="11474033" y="15134399"/>
                <a:ext cx="1805856" cy="1102383"/>
              </a:xfrm>
              <a:custGeom>
                <a:rect b="b" l="l" r="r" t="t"/>
                <a:pathLst>
                  <a:path extrusionOk="0" h="1102383" w="1805856">
                    <a:moveTo>
                      <a:pt x="88695" y="1014956"/>
                    </a:moveTo>
                    <a:cubicBezTo>
                      <a:pt x="30075" y="988564"/>
                      <a:pt x="154" y="934996"/>
                      <a:pt x="503" y="894406"/>
                    </a:cubicBezTo>
                    <a:cubicBezTo>
                      <a:pt x="-10488" y="696771"/>
                      <a:pt x="159702" y="257862"/>
                      <a:pt x="410495" y="57091"/>
                    </a:cubicBezTo>
                    <a:cubicBezTo>
                      <a:pt x="455681" y="21988"/>
                      <a:pt x="553207" y="2216"/>
                      <a:pt x="633548" y="1084"/>
                    </a:cubicBezTo>
                    <a:cubicBezTo>
                      <a:pt x="964769" y="-10414"/>
                      <a:pt x="1474816" y="70679"/>
                      <a:pt x="1737124" y="192186"/>
                    </a:cubicBezTo>
                    <a:cubicBezTo>
                      <a:pt x="1797314" y="219798"/>
                      <a:pt x="1814761" y="267007"/>
                      <a:pt x="1801850" y="301326"/>
                    </a:cubicBezTo>
                    <a:cubicBezTo>
                      <a:pt x="1748202" y="471611"/>
                      <a:pt x="1648060" y="796068"/>
                      <a:pt x="1412620" y="998320"/>
                    </a:cubicBezTo>
                    <a:cubicBezTo>
                      <a:pt x="1369352" y="1034032"/>
                      <a:pt x="1285609" y="1060250"/>
                      <a:pt x="1217219" y="1067827"/>
                    </a:cubicBezTo>
                    <a:cubicBezTo>
                      <a:pt x="934238" y="1108243"/>
                      <a:pt x="344547" y="1136203"/>
                      <a:pt x="88695" y="1014956"/>
                    </a:cubicBezTo>
                    <a:close/>
                  </a:path>
                </a:pathLst>
              </a:custGeom>
              <a:solidFill>
                <a:srgbClr val="DFF1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43" name="Google Shape;1343;p21"/>
              <p:cNvSpPr/>
              <p:nvPr/>
            </p:nvSpPr>
            <p:spPr>
              <a:xfrm>
                <a:off x="10738143" y="14407381"/>
                <a:ext cx="1346243" cy="762294"/>
              </a:xfrm>
              <a:custGeom>
                <a:rect b="b" l="l" r="r" t="t"/>
                <a:pathLst>
                  <a:path extrusionOk="0" h="762294" w="1346243">
                    <a:moveTo>
                      <a:pt x="1331405" y="289454"/>
                    </a:moveTo>
                    <a:cubicBezTo>
                      <a:pt x="1351468" y="314017"/>
                      <a:pt x="1347805" y="344764"/>
                      <a:pt x="1340041" y="365320"/>
                    </a:cubicBezTo>
                    <a:cubicBezTo>
                      <a:pt x="1319541" y="413052"/>
                      <a:pt x="1290406" y="496322"/>
                      <a:pt x="1204744" y="578896"/>
                    </a:cubicBezTo>
                    <a:cubicBezTo>
                      <a:pt x="1124141" y="660336"/>
                      <a:pt x="989542" y="745348"/>
                      <a:pt x="872301" y="758675"/>
                    </a:cubicBezTo>
                    <a:cubicBezTo>
                      <a:pt x="829732" y="765730"/>
                      <a:pt x="764657" y="761462"/>
                      <a:pt x="713800" y="754494"/>
                    </a:cubicBezTo>
                    <a:cubicBezTo>
                      <a:pt x="516917" y="738641"/>
                      <a:pt x="111897" y="613388"/>
                      <a:pt x="17599" y="486306"/>
                    </a:cubicBezTo>
                    <a:cubicBezTo>
                      <a:pt x="-4907" y="459130"/>
                      <a:pt x="-2203" y="426031"/>
                      <a:pt x="5823" y="404255"/>
                    </a:cubicBezTo>
                    <a:cubicBezTo>
                      <a:pt x="26584" y="354607"/>
                      <a:pt x="56854" y="261146"/>
                      <a:pt x="146877" y="173782"/>
                    </a:cubicBezTo>
                    <a:cubicBezTo>
                      <a:pt x="231231" y="86592"/>
                      <a:pt x="377607" y="7068"/>
                      <a:pt x="497638" y="1319"/>
                    </a:cubicBezTo>
                    <a:cubicBezTo>
                      <a:pt x="541604" y="-3210"/>
                      <a:pt x="605719" y="4629"/>
                      <a:pt x="655529" y="14123"/>
                    </a:cubicBezTo>
                    <a:cubicBezTo>
                      <a:pt x="849272" y="42083"/>
                      <a:pt x="1251326" y="177005"/>
                      <a:pt x="1331405" y="289454"/>
                    </a:cubicBezTo>
                    <a:close/>
                  </a:path>
                </a:pathLst>
              </a:custGeom>
              <a:solidFill>
                <a:srgbClr val="DFF1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44" name="Google Shape;1344;p21"/>
              <p:cNvSpPr/>
              <p:nvPr/>
            </p:nvSpPr>
            <p:spPr>
              <a:xfrm>
                <a:off x="10065449" y="15070844"/>
                <a:ext cx="1453129" cy="819797"/>
              </a:xfrm>
              <a:custGeom>
                <a:rect b="b" l="l" r="r" t="t"/>
                <a:pathLst>
                  <a:path extrusionOk="0" h="819797" w="1453129">
                    <a:moveTo>
                      <a:pt x="1768" y="534992"/>
                    </a:moveTo>
                    <a:cubicBezTo>
                      <a:pt x="-4948" y="501283"/>
                      <a:pt x="8747" y="461826"/>
                      <a:pt x="21396" y="434824"/>
                    </a:cubicBezTo>
                    <a:cubicBezTo>
                      <a:pt x="52450" y="373852"/>
                      <a:pt x="110547" y="258093"/>
                      <a:pt x="278382" y="141202"/>
                    </a:cubicBezTo>
                    <a:cubicBezTo>
                      <a:pt x="457993" y="8283"/>
                      <a:pt x="871300" y="-16279"/>
                      <a:pt x="909595" y="8632"/>
                    </a:cubicBezTo>
                    <a:cubicBezTo>
                      <a:pt x="1092696" y="30146"/>
                      <a:pt x="1286613" y="229698"/>
                      <a:pt x="1391467" y="330911"/>
                    </a:cubicBezTo>
                    <a:cubicBezTo>
                      <a:pt x="1502513" y="439092"/>
                      <a:pt x="1433687" y="516788"/>
                      <a:pt x="1413536" y="551716"/>
                    </a:cubicBezTo>
                    <a:cubicBezTo>
                      <a:pt x="1314266" y="630369"/>
                      <a:pt x="1057890" y="754229"/>
                      <a:pt x="925210" y="783060"/>
                    </a:cubicBezTo>
                    <a:cubicBezTo>
                      <a:pt x="872609" y="797170"/>
                      <a:pt x="804742" y="807797"/>
                      <a:pt x="750309" y="812762"/>
                    </a:cubicBezTo>
                    <a:cubicBezTo>
                      <a:pt x="655662" y="823301"/>
                      <a:pt x="464187" y="830356"/>
                      <a:pt x="301586" y="769733"/>
                    </a:cubicBezTo>
                    <a:cubicBezTo>
                      <a:pt x="137676" y="713639"/>
                      <a:pt x="-2332" y="609987"/>
                      <a:pt x="1768" y="534992"/>
                    </a:cubicBezTo>
                    <a:close/>
                  </a:path>
                </a:pathLst>
              </a:custGeom>
              <a:solidFill>
                <a:srgbClr val="DFF1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45" name="Google Shape;1345;p21"/>
              <p:cNvSpPr/>
              <p:nvPr/>
            </p:nvSpPr>
            <p:spPr>
              <a:xfrm>
                <a:off x="10255791" y="13933895"/>
                <a:ext cx="991989" cy="538448"/>
              </a:xfrm>
              <a:custGeom>
                <a:rect b="b" l="l" r="r" t="t"/>
                <a:pathLst>
                  <a:path extrusionOk="0" h="538448" w="991989">
                    <a:moveTo>
                      <a:pt x="2639" y="247381"/>
                    </a:moveTo>
                    <a:cubicBezTo>
                      <a:pt x="4733" y="270027"/>
                      <a:pt x="21481" y="294938"/>
                      <a:pt x="34653" y="311749"/>
                    </a:cubicBezTo>
                    <a:cubicBezTo>
                      <a:pt x="66057" y="349465"/>
                      <a:pt x="124764" y="422021"/>
                      <a:pt x="242266" y="485693"/>
                    </a:cubicBezTo>
                    <a:cubicBezTo>
                      <a:pt x="368491" y="558685"/>
                      <a:pt x="614661" y="540393"/>
                      <a:pt x="637865" y="521927"/>
                    </a:cubicBezTo>
                    <a:cubicBezTo>
                      <a:pt x="746120" y="493619"/>
                      <a:pt x="867373" y="351555"/>
                      <a:pt x="943614" y="279696"/>
                    </a:cubicBezTo>
                    <a:cubicBezTo>
                      <a:pt x="1023344" y="203132"/>
                      <a:pt x="983566" y="153397"/>
                      <a:pt x="970220" y="130576"/>
                    </a:cubicBezTo>
                    <a:cubicBezTo>
                      <a:pt x="906017" y="80841"/>
                      <a:pt x="719776" y="13336"/>
                      <a:pt x="620593" y="5671"/>
                    </a:cubicBezTo>
                    <a:cubicBezTo>
                      <a:pt x="581600" y="358"/>
                      <a:pt x="531441" y="-862"/>
                      <a:pt x="491402" y="532"/>
                    </a:cubicBezTo>
                    <a:cubicBezTo>
                      <a:pt x="421965" y="1577"/>
                      <a:pt x="280038" y="14904"/>
                      <a:pt x="171695" y="69082"/>
                    </a:cubicBezTo>
                    <a:cubicBezTo>
                      <a:pt x="61172" y="120646"/>
                      <a:pt x="-15418" y="198603"/>
                      <a:pt x="2639" y="247381"/>
                    </a:cubicBezTo>
                    <a:close/>
                  </a:path>
                </a:pathLst>
              </a:custGeom>
              <a:solidFill>
                <a:srgbClr val="DFF1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46" name="Google Shape;1346;p21"/>
              <p:cNvSpPr/>
              <p:nvPr/>
            </p:nvSpPr>
            <p:spPr>
              <a:xfrm>
                <a:off x="9179116" y="15235732"/>
                <a:ext cx="804436" cy="452555"/>
              </a:xfrm>
              <a:custGeom>
                <a:rect b="b" l="l" r="r" t="t"/>
                <a:pathLst>
                  <a:path extrusionOk="0" h="452555" w="804436">
                    <a:moveTo>
                      <a:pt x="804010" y="243718"/>
                    </a:moveTo>
                    <a:cubicBezTo>
                      <a:pt x="805841" y="227430"/>
                      <a:pt x="795810" y="209313"/>
                      <a:pt x="787087" y="196857"/>
                    </a:cubicBezTo>
                    <a:cubicBezTo>
                      <a:pt x="766064" y="168897"/>
                      <a:pt x="726373" y="114719"/>
                      <a:pt x="625968" y="59235"/>
                    </a:cubicBezTo>
                    <a:cubicBezTo>
                      <a:pt x="517888" y="-4437"/>
                      <a:pt x="287943" y="-7747"/>
                      <a:pt x="268578" y="7758"/>
                    </a:cubicBezTo>
                    <a:cubicBezTo>
                      <a:pt x="168871" y="24394"/>
                      <a:pt x="75532" y="148428"/>
                      <a:pt x="25723" y="217936"/>
                    </a:cubicBezTo>
                    <a:cubicBezTo>
                      <a:pt x="-26966" y="291450"/>
                      <a:pt x="15517" y="338834"/>
                      <a:pt x="28427" y="359042"/>
                    </a:cubicBezTo>
                    <a:cubicBezTo>
                      <a:pt x="86698" y="403290"/>
                      <a:pt x="231242" y="451545"/>
                      <a:pt x="305041" y="451632"/>
                    </a:cubicBezTo>
                    <a:cubicBezTo>
                      <a:pt x="334351" y="453809"/>
                      <a:pt x="371948" y="451893"/>
                      <a:pt x="402043" y="448409"/>
                    </a:cubicBezTo>
                    <a:cubicBezTo>
                      <a:pt x="454295" y="443705"/>
                      <a:pt x="560370" y="424456"/>
                      <a:pt x="648387" y="379075"/>
                    </a:cubicBezTo>
                    <a:cubicBezTo>
                      <a:pt x="737190" y="335176"/>
                      <a:pt x="810726" y="278646"/>
                      <a:pt x="804010" y="243718"/>
                    </a:cubicBezTo>
                    <a:close/>
                  </a:path>
                </a:pathLst>
              </a:custGeom>
              <a:solidFill>
                <a:srgbClr val="DFF1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47" name="Google Shape;1347;p21"/>
              <p:cNvSpPr/>
              <p:nvPr/>
            </p:nvSpPr>
            <p:spPr>
              <a:xfrm>
                <a:off x="12106283" y="14663390"/>
                <a:ext cx="804435" cy="446522"/>
              </a:xfrm>
              <a:custGeom>
                <a:rect b="b" l="l" r="r" t="t"/>
                <a:pathLst>
                  <a:path extrusionOk="0" h="446522" w="804435">
                    <a:moveTo>
                      <a:pt x="426" y="242142"/>
                    </a:moveTo>
                    <a:cubicBezTo>
                      <a:pt x="-1406" y="223415"/>
                      <a:pt x="8626" y="202598"/>
                      <a:pt x="17349" y="188574"/>
                    </a:cubicBezTo>
                    <a:cubicBezTo>
                      <a:pt x="38372" y="157130"/>
                      <a:pt x="78063" y="96681"/>
                      <a:pt x="178467" y="43549"/>
                    </a:cubicBezTo>
                    <a:cubicBezTo>
                      <a:pt x="286548" y="-17423"/>
                      <a:pt x="516405" y="-1309"/>
                      <a:pt x="535858" y="14369"/>
                    </a:cubicBezTo>
                    <a:cubicBezTo>
                      <a:pt x="635565" y="38410"/>
                      <a:pt x="728903" y="157392"/>
                      <a:pt x="778713" y="217754"/>
                    </a:cubicBezTo>
                    <a:cubicBezTo>
                      <a:pt x="831401" y="282122"/>
                      <a:pt x="788919" y="322799"/>
                      <a:pt x="776008" y="341526"/>
                    </a:cubicBezTo>
                    <a:cubicBezTo>
                      <a:pt x="717737" y="381942"/>
                      <a:pt x="573193" y="436294"/>
                      <a:pt x="499395" y="442217"/>
                    </a:cubicBezTo>
                    <a:cubicBezTo>
                      <a:pt x="470085" y="446398"/>
                      <a:pt x="432488" y="447269"/>
                      <a:pt x="402393" y="445962"/>
                    </a:cubicBezTo>
                    <a:cubicBezTo>
                      <a:pt x="350140" y="444830"/>
                      <a:pt x="244066" y="433681"/>
                      <a:pt x="156049" y="389084"/>
                    </a:cubicBezTo>
                    <a:cubicBezTo>
                      <a:pt x="67333" y="346665"/>
                      <a:pt x="-6291" y="282732"/>
                      <a:pt x="426" y="242142"/>
                    </a:cubicBezTo>
                    <a:close/>
                  </a:path>
                </a:pathLst>
              </a:custGeom>
              <a:solidFill>
                <a:srgbClr val="DFF1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48" name="Google Shape;1348;p21"/>
              <p:cNvSpPr/>
              <p:nvPr/>
            </p:nvSpPr>
            <p:spPr>
              <a:xfrm>
                <a:off x="11346619" y="13802736"/>
                <a:ext cx="1133179" cy="626153"/>
              </a:xfrm>
              <a:custGeom>
                <a:rect b="b" l="l" r="r" t="t"/>
                <a:pathLst>
                  <a:path extrusionOk="0" h="626153" w="1133179">
                    <a:moveTo>
                      <a:pt x="1104658" y="184039"/>
                    </a:moveTo>
                    <a:cubicBezTo>
                      <a:pt x="1134840" y="201460"/>
                      <a:pt x="1138678" y="227242"/>
                      <a:pt x="1127251" y="245272"/>
                    </a:cubicBezTo>
                    <a:cubicBezTo>
                      <a:pt x="1076046" y="331504"/>
                      <a:pt x="913357" y="513287"/>
                      <a:pt x="745435" y="606922"/>
                    </a:cubicBezTo>
                    <a:cubicBezTo>
                      <a:pt x="714642" y="622862"/>
                      <a:pt x="659686" y="628610"/>
                      <a:pt x="616767" y="625213"/>
                    </a:cubicBezTo>
                    <a:cubicBezTo>
                      <a:pt x="439947" y="614674"/>
                      <a:pt x="172057" y="546908"/>
                      <a:pt x="32398" y="467122"/>
                    </a:cubicBezTo>
                    <a:cubicBezTo>
                      <a:pt x="646" y="448831"/>
                      <a:pt x="-5722" y="419739"/>
                      <a:pt x="4484" y="399357"/>
                    </a:cubicBezTo>
                    <a:cubicBezTo>
                      <a:pt x="48100" y="300147"/>
                      <a:pt x="193778" y="98505"/>
                      <a:pt x="372255" y="13928"/>
                    </a:cubicBezTo>
                    <a:cubicBezTo>
                      <a:pt x="404531" y="-879"/>
                      <a:pt x="461668" y="-2970"/>
                      <a:pt x="506418" y="3389"/>
                    </a:cubicBezTo>
                    <a:cubicBezTo>
                      <a:pt x="691089" y="26819"/>
                      <a:pt x="972762" y="108870"/>
                      <a:pt x="1104658" y="184039"/>
                    </a:cubicBezTo>
                    <a:close/>
                  </a:path>
                </a:pathLst>
              </a:custGeom>
              <a:solidFill>
                <a:srgbClr val="DFF1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49" name="Google Shape;1349;p21"/>
              <p:cNvSpPr/>
              <p:nvPr/>
            </p:nvSpPr>
            <p:spPr>
              <a:xfrm>
                <a:off x="13080339" y="14328224"/>
                <a:ext cx="1148659" cy="701111"/>
              </a:xfrm>
              <a:custGeom>
                <a:rect b="b" l="l" r="r" t="t"/>
                <a:pathLst>
                  <a:path extrusionOk="0" h="701111" w="1148659">
                    <a:moveTo>
                      <a:pt x="56409" y="645510"/>
                    </a:moveTo>
                    <a:cubicBezTo>
                      <a:pt x="19161" y="628786"/>
                      <a:pt x="57" y="594642"/>
                      <a:pt x="319" y="568859"/>
                    </a:cubicBezTo>
                    <a:cubicBezTo>
                      <a:pt x="-6660" y="443171"/>
                      <a:pt x="101595" y="163920"/>
                      <a:pt x="261056" y="36315"/>
                    </a:cubicBezTo>
                    <a:cubicBezTo>
                      <a:pt x="289843" y="13930"/>
                      <a:pt x="351778" y="1474"/>
                      <a:pt x="402983" y="690"/>
                    </a:cubicBezTo>
                    <a:cubicBezTo>
                      <a:pt x="613649" y="-6627"/>
                      <a:pt x="938066" y="44938"/>
                      <a:pt x="1104942" y="122285"/>
                    </a:cubicBezTo>
                    <a:cubicBezTo>
                      <a:pt x="1143237" y="139793"/>
                      <a:pt x="1154315" y="169843"/>
                      <a:pt x="1146115" y="191706"/>
                    </a:cubicBezTo>
                    <a:cubicBezTo>
                      <a:pt x="1112007" y="300061"/>
                      <a:pt x="1048328" y="506407"/>
                      <a:pt x="898550" y="635057"/>
                    </a:cubicBezTo>
                    <a:cubicBezTo>
                      <a:pt x="871072" y="657704"/>
                      <a:pt x="817773" y="674427"/>
                      <a:pt x="774244" y="679218"/>
                    </a:cubicBezTo>
                    <a:cubicBezTo>
                      <a:pt x="594284" y="704826"/>
                      <a:pt x="219185" y="722595"/>
                      <a:pt x="56409" y="645510"/>
                    </a:cubicBezTo>
                    <a:close/>
                  </a:path>
                </a:pathLst>
              </a:custGeom>
              <a:solidFill>
                <a:srgbClr val="DFF1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50" name="Google Shape;1350;p21"/>
              <p:cNvSpPr/>
              <p:nvPr/>
            </p:nvSpPr>
            <p:spPr>
              <a:xfrm>
                <a:off x="12546957" y="13800409"/>
                <a:ext cx="856251" cy="484913"/>
              </a:xfrm>
              <a:custGeom>
                <a:rect b="b" l="l" r="r" t="t"/>
                <a:pathLst>
                  <a:path extrusionOk="0" h="484913" w="856251">
                    <a:moveTo>
                      <a:pt x="846778" y="184102"/>
                    </a:moveTo>
                    <a:cubicBezTo>
                      <a:pt x="859601" y="199780"/>
                      <a:pt x="857246" y="219291"/>
                      <a:pt x="852273" y="232357"/>
                    </a:cubicBezTo>
                    <a:cubicBezTo>
                      <a:pt x="839188" y="262755"/>
                      <a:pt x="820695" y="315714"/>
                      <a:pt x="766262" y="368236"/>
                    </a:cubicBezTo>
                    <a:cubicBezTo>
                      <a:pt x="714970" y="420062"/>
                      <a:pt x="629395" y="474066"/>
                      <a:pt x="554811" y="482602"/>
                    </a:cubicBezTo>
                    <a:cubicBezTo>
                      <a:pt x="527769" y="487131"/>
                      <a:pt x="486334" y="484344"/>
                      <a:pt x="453970" y="479902"/>
                    </a:cubicBezTo>
                    <a:cubicBezTo>
                      <a:pt x="328705" y="469798"/>
                      <a:pt x="71108" y="390186"/>
                      <a:pt x="11179" y="309268"/>
                    </a:cubicBezTo>
                    <a:cubicBezTo>
                      <a:pt x="-3127" y="292022"/>
                      <a:pt x="-1382" y="270943"/>
                      <a:pt x="3677" y="257094"/>
                    </a:cubicBezTo>
                    <a:cubicBezTo>
                      <a:pt x="16936" y="225563"/>
                      <a:pt x="36128" y="166072"/>
                      <a:pt x="93352" y="110500"/>
                    </a:cubicBezTo>
                    <a:cubicBezTo>
                      <a:pt x="147000" y="55016"/>
                      <a:pt x="240077" y="4409"/>
                      <a:pt x="316492" y="838"/>
                    </a:cubicBezTo>
                    <a:cubicBezTo>
                      <a:pt x="344494" y="-2036"/>
                      <a:pt x="385231" y="2929"/>
                      <a:pt x="416897" y="8939"/>
                    </a:cubicBezTo>
                    <a:cubicBezTo>
                      <a:pt x="540156" y="26708"/>
                      <a:pt x="795834" y="112504"/>
                      <a:pt x="846778" y="184102"/>
                    </a:cubicBezTo>
                    <a:close/>
                  </a:path>
                </a:pathLst>
              </a:custGeom>
              <a:solidFill>
                <a:srgbClr val="DFF1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51" name="Google Shape;1351;p21"/>
              <p:cNvSpPr/>
              <p:nvPr/>
            </p:nvSpPr>
            <p:spPr>
              <a:xfrm>
                <a:off x="12264144" y="14199439"/>
                <a:ext cx="786125" cy="447496"/>
              </a:xfrm>
              <a:custGeom>
                <a:rect b="b" l="l" r="r" t="t"/>
                <a:pathLst>
                  <a:path extrusionOk="0" h="447496" w="786125">
                    <a:moveTo>
                      <a:pt x="1153" y="197415"/>
                    </a:moveTo>
                    <a:cubicBezTo>
                      <a:pt x="1153" y="179036"/>
                      <a:pt x="13279" y="159699"/>
                      <a:pt x="23310" y="146808"/>
                    </a:cubicBezTo>
                    <a:cubicBezTo>
                      <a:pt x="47386" y="118151"/>
                      <a:pt x="92922" y="62580"/>
                      <a:pt x="197339" y="21816"/>
                    </a:cubicBezTo>
                    <a:cubicBezTo>
                      <a:pt x="310217" y="-25481"/>
                      <a:pt x="534317" y="16416"/>
                      <a:pt x="551676" y="32878"/>
                    </a:cubicBezTo>
                    <a:cubicBezTo>
                      <a:pt x="647022" y="66587"/>
                      <a:pt x="725705" y="189140"/>
                      <a:pt x="767315" y="252115"/>
                    </a:cubicBezTo>
                    <a:cubicBezTo>
                      <a:pt x="811280" y="319097"/>
                      <a:pt x="766268" y="357073"/>
                      <a:pt x="752224" y="374668"/>
                    </a:cubicBezTo>
                    <a:cubicBezTo>
                      <a:pt x="692731" y="411164"/>
                      <a:pt x="549234" y="450534"/>
                      <a:pt x="476744" y="447311"/>
                    </a:cubicBezTo>
                    <a:cubicBezTo>
                      <a:pt x="447870" y="448008"/>
                      <a:pt x="411145" y="444350"/>
                      <a:pt x="381748" y="439472"/>
                    </a:cubicBezTo>
                    <a:cubicBezTo>
                      <a:pt x="330717" y="432156"/>
                      <a:pt x="226998" y="408115"/>
                      <a:pt x="143080" y="355331"/>
                    </a:cubicBezTo>
                    <a:cubicBezTo>
                      <a:pt x="58116" y="304638"/>
                      <a:pt x="-9751" y="236349"/>
                      <a:pt x="1153" y="197415"/>
                    </a:cubicBezTo>
                    <a:close/>
                  </a:path>
                </a:pathLst>
              </a:custGeom>
              <a:solidFill>
                <a:srgbClr val="DFF1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52" name="Google Shape;1352;p21"/>
              <p:cNvSpPr/>
              <p:nvPr/>
            </p:nvSpPr>
            <p:spPr>
              <a:xfrm>
                <a:off x="12161550" y="13577625"/>
                <a:ext cx="630934" cy="342513"/>
              </a:xfrm>
              <a:custGeom>
                <a:rect b="b" l="l" r="r" t="t"/>
                <a:pathLst>
                  <a:path extrusionOk="0" h="342513" w="630934">
                    <a:moveTo>
                      <a:pt x="1685" y="157337"/>
                    </a:moveTo>
                    <a:cubicBezTo>
                      <a:pt x="2994" y="171709"/>
                      <a:pt x="13636" y="187562"/>
                      <a:pt x="22010" y="198276"/>
                    </a:cubicBezTo>
                    <a:cubicBezTo>
                      <a:pt x="41987" y="222316"/>
                      <a:pt x="79322" y="268393"/>
                      <a:pt x="154080" y="308983"/>
                    </a:cubicBezTo>
                    <a:cubicBezTo>
                      <a:pt x="234334" y="355408"/>
                      <a:pt x="390916" y="343737"/>
                      <a:pt x="405745" y="331978"/>
                    </a:cubicBezTo>
                    <a:cubicBezTo>
                      <a:pt x="474572" y="314035"/>
                      <a:pt x="551772" y="223622"/>
                      <a:pt x="600186" y="177894"/>
                    </a:cubicBezTo>
                    <a:cubicBezTo>
                      <a:pt x="650868" y="129203"/>
                      <a:pt x="625571" y="97498"/>
                      <a:pt x="617109" y="83039"/>
                    </a:cubicBezTo>
                    <a:cubicBezTo>
                      <a:pt x="576285" y="51421"/>
                      <a:pt x="457823" y="8479"/>
                      <a:pt x="394667" y="3602"/>
                    </a:cubicBezTo>
                    <a:cubicBezTo>
                      <a:pt x="369893" y="205"/>
                      <a:pt x="337966" y="-579"/>
                      <a:pt x="312494" y="379"/>
                    </a:cubicBezTo>
                    <a:cubicBezTo>
                      <a:pt x="268355" y="1076"/>
                      <a:pt x="178069" y="9525"/>
                      <a:pt x="109156" y="44017"/>
                    </a:cubicBezTo>
                    <a:cubicBezTo>
                      <a:pt x="38934" y="76681"/>
                      <a:pt x="-9830" y="126242"/>
                      <a:pt x="1685" y="157337"/>
                    </a:cubicBezTo>
                    <a:close/>
                  </a:path>
                </a:pathLst>
              </a:custGeom>
              <a:solidFill>
                <a:srgbClr val="DFF1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53" name="Google Shape;1353;p21"/>
              <p:cNvSpPr/>
              <p:nvPr/>
            </p:nvSpPr>
            <p:spPr>
              <a:xfrm>
                <a:off x="9697295" y="14039861"/>
                <a:ext cx="511684" cy="287817"/>
              </a:xfrm>
              <a:custGeom>
                <a:rect b="b" l="l" r="r" t="t"/>
                <a:pathLst>
                  <a:path extrusionOk="0" h="287817" w="511684">
                    <a:moveTo>
                      <a:pt x="511413" y="155002"/>
                    </a:moveTo>
                    <a:cubicBezTo>
                      <a:pt x="512548" y="144637"/>
                      <a:pt x="506180" y="133140"/>
                      <a:pt x="500684" y="125213"/>
                    </a:cubicBezTo>
                    <a:cubicBezTo>
                      <a:pt x="487337" y="107444"/>
                      <a:pt x="462040" y="72952"/>
                      <a:pt x="398186" y="37675"/>
                    </a:cubicBezTo>
                    <a:cubicBezTo>
                      <a:pt x="329447" y="-2827"/>
                      <a:pt x="183158" y="-4918"/>
                      <a:pt x="170859" y="4925"/>
                    </a:cubicBezTo>
                    <a:cubicBezTo>
                      <a:pt x="107441" y="15464"/>
                      <a:pt x="48035" y="94379"/>
                      <a:pt x="16370" y="138627"/>
                    </a:cubicBezTo>
                    <a:cubicBezTo>
                      <a:pt x="-17127" y="185401"/>
                      <a:pt x="9828" y="215539"/>
                      <a:pt x="18027" y="228343"/>
                    </a:cubicBezTo>
                    <a:cubicBezTo>
                      <a:pt x="55101" y="256477"/>
                      <a:pt x="147044" y="287137"/>
                      <a:pt x="193975" y="287224"/>
                    </a:cubicBezTo>
                    <a:cubicBezTo>
                      <a:pt x="212643" y="288618"/>
                      <a:pt x="236544" y="287398"/>
                      <a:pt x="255648" y="285221"/>
                    </a:cubicBezTo>
                    <a:cubicBezTo>
                      <a:pt x="288884" y="282172"/>
                      <a:pt x="356314" y="269978"/>
                      <a:pt x="412318" y="241147"/>
                    </a:cubicBezTo>
                    <a:cubicBezTo>
                      <a:pt x="468844" y="213187"/>
                      <a:pt x="515688" y="177213"/>
                      <a:pt x="511413" y="155002"/>
                    </a:cubicBezTo>
                    <a:close/>
                  </a:path>
                </a:pathLst>
              </a:custGeom>
              <a:solidFill>
                <a:srgbClr val="DFF1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54" name="Google Shape;1354;p21"/>
              <p:cNvSpPr/>
              <p:nvPr/>
            </p:nvSpPr>
            <p:spPr>
              <a:xfrm>
                <a:off x="13482527" y="14028460"/>
                <a:ext cx="511658" cy="284102"/>
              </a:xfrm>
              <a:custGeom>
                <a:rect b="b" l="l" r="r" t="t"/>
                <a:pathLst>
                  <a:path extrusionOk="0" h="284102" w="511658">
                    <a:moveTo>
                      <a:pt x="272" y="154035"/>
                    </a:moveTo>
                    <a:cubicBezTo>
                      <a:pt x="-862" y="142102"/>
                      <a:pt x="5505" y="128949"/>
                      <a:pt x="11001" y="119977"/>
                    </a:cubicBezTo>
                    <a:cubicBezTo>
                      <a:pt x="24348" y="100031"/>
                      <a:pt x="49645" y="61532"/>
                      <a:pt x="113499" y="27736"/>
                    </a:cubicBezTo>
                    <a:cubicBezTo>
                      <a:pt x="182238" y="-11112"/>
                      <a:pt x="328440" y="-834"/>
                      <a:pt x="340826" y="9183"/>
                    </a:cubicBezTo>
                    <a:cubicBezTo>
                      <a:pt x="404245" y="24513"/>
                      <a:pt x="463650" y="100205"/>
                      <a:pt x="495315" y="138530"/>
                    </a:cubicBezTo>
                    <a:cubicBezTo>
                      <a:pt x="528812" y="179468"/>
                      <a:pt x="501770" y="205338"/>
                      <a:pt x="493570" y="217271"/>
                    </a:cubicBezTo>
                    <a:cubicBezTo>
                      <a:pt x="456497" y="242966"/>
                      <a:pt x="364554" y="277546"/>
                      <a:pt x="317623" y="281378"/>
                    </a:cubicBezTo>
                    <a:cubicBezTo>
                      <a:pt x="298955" y="283991"/>
                      <a:pt x="275053" y="284601"/>
                      <a:pt x="255950" y="283730"/>
                    </a:cubicBezTo>
                    <a:cubicBezTo>
                      <a:pt x="222714" y="283033"/>
                      <a:pt x="155283" y="275891"/>
                      <a:pt x="99280" y="247583"/>
                    </a:cubicBezTo>
                    <a:cubicBezTo>
                      <a:pt x="42754" y="220581"/>
                      <a:pt x="-4003" y="179904"/>
                      <a:pt x="272" y="154035"/>
                    </a:cubicBezTo>
                    <a:close/>
                  </a:path>
                </a:pathLst>
              </a:custGeom>
              <a:solidFill>
                <a:srgbClr val="DFF1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55" name="Google Shape;1355;p21"/>
              <p:cNvSpPr/>
              <p:nvPr/>
            </p:nvSpPr>
            <p:spPr>
              <a:xfrm>
                <a:off x="12082193" y="14470673"/>
                <a:ext cx="287469" cy="222447"/>
              </a:xfrm>
              <a:custGeom>
                <a:rect b="b" l="l" r="r" t="t"/>
                <a:pathLst>
                  <a:path extrusionOk="0" h="222447" w="287469">
                    <a:moveTo>
                      <a:pt x="283159" y="183220"/>
                    </a:moveTo>
                    <a:cubicBezTo>
                      <a:pt x="279757" y="189405"/>
                      <a:pt x="272081" y="194718"/>
                      <a:pt x="266411" y="198115"/>
                    </a:cubicBezTo>
                    <a:cubicBezTo>
                      <a:pt x="253064" y="205344"/>
                      <a:pt x="228465" y="220152"/>
                      <a:pt x="187553" y="222242"/>
                    </a:cubicBezTo>
                    <a:cubicBezTo>
                      <a:pt x="143762" y="225813"/>
                      <a:pt x="69702" y="181652"/>
                      <a:pt x="64294" y="173116"/>
                    </a:cubicBezTo>
                    <a:cubicBezTo>
                      <a:pt x="33413" y="148641"/>
                      <a:pt x="14484" y="88888"/>
                      <a:pt x="3405" y="53960"/>
                    </a:cubicBezTo>
                    <a:cubicBezTo>
                      <a:pt x="-8284" y="17116"/>
                      <a:pt x="13263" y="6141"/>
                      <a:pt x="20852" y="1350"/>
                    </a:cubicBezTo>
                    <a:cubicBezTo>
                      <a:pt x="48766" y="-4573"/>
                      <a:pt x="112184" y="9973"/>
                      <a:pt x="141145" y="25826"/>
                    </a:cubicBezTo>
                    <a:cubicBezTo>
                      <a:pt x="152922" y="31314"/>
                      <a:pt x="167315" y="39850"/>
                      <a:pt x="178393" y="47079"/>
                    </a:cubicBezTo>
                    <a:cubicBezTo>
                      <a:pt x="197846" y="59448"/>
                      <a:pt x="235879" y="86188"/>
                      <a:pt x="259083" y="114671"/>
                    </a:cubicBezTo>
                    <a:cubicBezTo>
                      <a:pt x="283159" y="142892"/>
                      <a:pt x="294238" y="171113"/>
                      <a:pt x="283159" y="183220"/>
                    </a:cubicBezTo>
                    <a:close/>
                  </a:path>
                </a:pathLst>
              </a:custGeom>
              <a:solidFill>
                <a:srgbClr val="DFF1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56" name="Google Shape;1356;p21"/>
              <p:cNvSpPr/>
              <p:nvPr/>
            </p:nvSpPr>
            <p:spPr>
              <a:xfrm>
                <a:off x="15478966" y="14049462"/>
                <a:ext cx="1007448" cy="572865"/>
              </a:xfrm>
              <a:custGeom>
                <a:rect b="b" l="l" r="r" t="t"/>
                <a:pathLst>
                  <a:path extrusionOk="0" h="572865" w="1007448">
                    <a:moveTo>
                      <a:pt x="982119" y="167961"/>
                    </a:moveTo>
                    <a:cubicBezTo>
                      <a:pt x="1008986" y="183901"/>
                      <a:pt x="1012301" y="207593"/>
                      <a:pt x="1002182" y="224142"/>
                    </a:cubicBezTo>
                    <a:cubicBezTo>
                      <a:pt x="956647" y="303405"/>
                      <a:pt x="812016" y="469858"/>
                      <a:pt x="662761" y="555306"/>
                    </a:cubicBezTo>
                    <a:cubicBezTo>
                      <a:pt x="635370" y="569852"/>
                      <a:pt x="586520" y="575078"/>
                      <a:pt x="548313" y="572029"/>
                    </a:cubicBezTo>
                    <a:cubicBezTo>
                      <a:pt x="391120" y="562274"/>
                      <a:pt x="152976" y="500780"/>
                      <a:pt x="28844" y="427701"/>
                    </a:cubicBezTo>
                    <a:cubicBezTo>
                      <a:pt x="580" y="410977"/>
                      <a:pt x="-5089" y="384236"/>
                      <a:pt x="3983" y="365597"/>
                    </a:cubicBezTo>
                    <a:cubicBezTo>
                      <a:pt x="42801" y="274400"/>
                      <a:pt x="172254" y="89830"/>
                      <a:pt x="330929" y="12657"/>
                    </a:cubicBezTo>
                    <a:cubicBezTo>
                      <a:pt x="359542" y="-844"/>
                      <a:pt x="410486" y="-2673"/>
                      <a:pt x="450176" y="3076"/>
                    </a:cubicBezTo>
                    <a:cubicBezTo>
                      <a:pt x="614522" y="24590"/>
                      <a:pt x="864966" y="99237"/>
                      <a:pt x="982119" y="167961"/>
                    </a:cubicBezTo>
                    <a:close/>
                  </a:path>
                </a:pathLst>
              </a:custGeom>
              <a:solidFill>
                <a:srgbClr val="DFF1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57" name="Google Shape;1357;p21"/>
              <p:cNvSpPr/>
              <p:nvPr/>
            </p:nvSpPr>
            <p:spPr>
              <a:xfrm>
                <a:off x="14185620" y="14367932"/>
                <a:ext cx="1291434" cy="782995"/>
              </a:xfrm>
              <a:custGeom>
                <a:rect b="b" l="l" r="r" t="t"/>
                <a:pathLst>
                  <a:path extrusionOk="0" h="782995" w="1291434">
                    <a:moveTo>
                      <a:pt x="63428" y="720689"/>
                    </a:moveTo>
                    <a:cubicBezTo>
                      <a:pt x="21556" y="701962"/>
                      <a:pt x="97" y="663898"/>
                      <a:pt x="359" y="635067"/>
                    </a:cubicBezTo>
                    <a:cubicBezTo>
                      <a:pt x="-7492" y="494832"/>
                      <a:pt x="114197" y="183180"/>
                      <a:pt x="293547" y="40593"/>
                    </a:cubicBezTo>
                    <a:cubicBezTo>
                      <a:pt x="325910" y="15595"/>
                      <a:pt x="395609" y="1571"/>
                      <a:pt x="453095" y="787"/>
                    </a:cubicBezTo>
                    <a:cubicBezTo>
                      <a:pt x="689930" y="-7487"/>
                      <a:pt x="1054649" y="50262"/>
                      <a:pt x="1242286" y="136667"/>
                    </a:cubicBezTo>
                    <a:cubicBezTo>
                      <a:pt x="1285291" y="156265"/>
                      <a:pt x="1297765" y="189800"/>
                      <a:pt x="1288606" y="214101"/>
                    </a:cubicBezTo>
                    <a:cubicBezTo>
                      <a:pt x="1250224" y="334999"/>
                      <a:pt x="1178693" y="565211"/>
                      <a:pt x="1010335" y="709017"/>
                    </a:cubicBezTo>
                    <a:cubicBezTo>
                      <a:pt x="979454" y="734364"/>
                      <a:pt x="919526" y="753004"/>
                      <a:pt x="870589" y="758405"/>
                    </a:cubicBezTo>
                    <a:cubicBezTo>
                      <a:pt x="668122" y="787235"/>
                      <a:pt x="246354" y="807008"/>
                      <a:pt x="63428" y="720689"/>
                    </a:cubicBezTo>
                    <a:close/>
                  </a:path>
                </a:pathLst>
              </a:custGeom>
              <a:solidFill>
                <a:srgbClr val="DFF1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58" name="Google Shape;1358;p21"/>
              <p:cNvSpPr/>
              <p:nvPr/>
            </p:nvSpPr>
            <p:spPr>
              <a:xfrm>
                <a:off x="14001247" y="13815020"/>
                <a:ext cx="884763" cy="501018"/>
              </a:xfrm>
              <a:custGeom>
                <a:rect b="b" l="l" r="r" t="t"/>
                <a:pathLst>
                  <a:path extrusionOk="0" h="501018" w="884763">
                    <a:moveTo>
                      <a:pt x="875001" y="190308"/>
                    </a:moveTo>
                    <a:cubicBezTo>
                      <a:pt x="888174" y="206510"/>
                      <a:pt x="885818" y="226630"/>
                      <a:pt x="880672" y="240131"/>
                    </a:cubicBezTo>
                    <a:cubicBezTo>
                      <a:pt x="867150" y="271488"/>
                      <a:pt x="848046" y="326275"/>
                      <a:pt x="791782" y="380453"/>
                    </a:cubicBezTo>
                    <a:cubicBezTo>
                      <a:pt x="738832" y="434021"/>
                      <a:pt x="650378" y="489854"/>
                      <a:pt x="573352" y="498651"/>
                    </a:cubicBezTo>
                    <a:cubicBezTo>
                      <a:pt x="545351" y="503268"/>
                      <a:pt x="502607" y="500480"/>
                      <a:pt x="469109" y="495864"/>
                    </a:cubicBezTo>
                    <a:cubicBezTo>
                      <a:pt x="339744" y="485499"/>
                      <a:pt x="73511" y="403100"/>
                      <a:pt x="11576" y="319568"/>
                    </a:cubicBezTo>
                    <a:cubicBezTo>
                      <a:pt x="-3254" y="301712"/>
                      <a:pt x="-1422" y="279937"/>
                      <a:pt x="3812" y="265652"/>
                    </a:cubicBezTo>
                    <a:cubicBezTo>
                      <a:pt x="17508" y="233076"/>
                      <a:pt x="37397" y="171669"/>
                      <a:pt x="96540" y="114181"/>
                    </a:cubicBezTo>
                    <a:cubicBezTo>
                      <a:pt x="151933" y="56867"/>
                      <a:pt x="248150" y="4606"/>
                      <a:pt x="327008" y="861"/>
                    </a:cubicBezTo>
                    <a:cubicBezTo>
                      <a:pt x="355882" y="-2101"/>
                      <a:pt x="398102" y="3038"/>
                      <a:pt x="430815" y="9310"/>
                    </a:cubicBezTo>
                    <a:cubicBezTo>
                      <a:pt x="558174" y="27688"/>
                      <a:pt x="822400" y="116358"/>
                      <a:pt x="875001" y="190308"/>
                    </a:cubicBezTo>
                    <a:close/>
                  </a:path>
                </a:pathLst>
              </a:custGeom>
              <a:solidFill>
                <a:srgbClr val="DFF1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59" name="Google Shape;1359;p21"/>
              <p:cNvSpPr/>
              <p:nvPr/>
            </p:nvSpPr>
            <p:spPr>
              <a:xfrm>
                <a:off x="13349819" y="15035037"/>
                <a:ext cx="955029" cy="538861"/>
              </a:xfrm>
              <a:custGeom>
                <a:rect b="b" l="l" r="r" t="t"/>
                <a:pathLst>
                  <a:path extrusionOk="0" h="538861" w="955029">
                    <a:moveTo>
                      <a:pt x="1172" y="351562"/>
                    </a:moveTo>
                    <a:cubicBezTo>
                      <a:pt x="-3277" y="329438"/>
                      <a:pt x="5795" y="303482"/>
                      <a:pt x="14082" y="285713"/>
                    </a:cubicBezTo>
                    <a:cubicBezTo>
                      <a:pt x="34494" y="245646"/>
                      <a:pt x="72702" y="169605"/>
                      <a:pt x="182964" y="92781"/>
                    </a:cubicBezTo>
                    <a:cubicBezTo>
                      <a:pt x="300989" y="5417"/>
                      <a:pt x="572630" y="-10697"/>
                      <a:pt x="597841" y="5678"/>
                    </a:cubicBezTo>
                    <a:cubicBezTo>
                      <a:pt x="718134" y="19876"/>
                      <a:pt x="845668" y="150965"/>
                      <a:pt x="914494" y="217511"/>
                    </a:cubicBezTo>
                    <a:cubicBezTo>
                      <a:pt x="987507" y="288587"/>
                      <a:pt x="942234" y="339629"/>
                      <a:pt x="928975" y="362624"/>
                    </a:cubicBezTo>
                    <a:cubicBezTo>
                      <a:pt x="863725" y="414276"/>
                      <a:pt x="695192" y="495717"/>
                      <a:pt x="608047" y="514705"/>
                    </a:cubicBezTo>
                    <a:cubicBezTo>
                      <a:pt x="573503" y="524025"/>
                      <a:pt x="528840" y="530993"/>
                      <a:pt x="493162" y="534216"/>
                    </a:cubicBezTo>
                    <a:cubicBezTo>
                      <a:pt x="430965" y="541184"/>
                      <a:pt x="305176" y="545801"/>
                      <a:pt x="198229" y="505908"/>
                    </a:cubicBezTo>
                    <a:cubicBezTo>
                      <a:pt x="90498" y="468889"/>
                      <a:pt x="-1532" y="400775"/>
                      <a:pt x="1172" y="351562"/>
                    </a:cubicBezTo>
                    <a:close/>
                  </a:path>
                </a:pathLst>
              </a:custGeom>
              <a:solidFill>
                <a:srgbClr val="DFF1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60" name="Google Shape;1360;p21"/>
              <p:cNvSpPr/>
              <p:nvPr/>
            </p:nvSpPr>
            <p:spPr>
              <a:xfrm>
                <a:off x="13331005" y="13660772"/>
                <a:ext cx="651953" cy="353892"/>
              </a:xfrm>
              <a:custGeom>
                <a:rect b="b" l="l" r="r" t="t"/>
                <a:pathLst>
                  <a:path extrusionOk="0" h="353892" w="651953">
                    <a:moveTo>
                      <a:pt x="1754" y="162512"/>
                    </a:moveTo>
                    <a:cubicBezTo>
                      <a:pt x="3150" y="177407"/>
                      <a:pt x="14141" y="193782"/>
                      <a:pt x="22777" y="204844"/>
                    </a:cubicBezTo>
                    <a:cubicBezTo>
                      <a:pt x="43452" y="229668"/>
                      <a:pt x="82008" y="277313"/>
                      <a:pt x="159209" y="319209"/>
                    </a:cubicBezTo>
                    <a:cubicBezTo>
                      <a:pt x="242167" y="367203"/>
                      <a:pt x="403983" y="355183"/>
                      <a:pt x="419248" y="342988"/>
                    </a:cubicBezTo>
                    <a:cubicBezTo>
                      <a:pt x="490343" y="324436"/>
                      <a:pt x="570073" y="230975"/>
                      <a:pt x="620145" y="183765"/>
                    </a:cubicBezTo>
                    <a:cubicBezTo>
                      <a:pt x="672571" y="133420"/>
                      <a:pt x="646402" y="100756"/>
                      <a:pt x="637678" y="85775"/>
                    </a:cubicBezTo>
                    <a:cubicBezTo>
                      <a:pt x="595458" y="53111"/>
                      <a:pt x="473071" y="8776"/>
                      <a:pt x="407908" y="3724"/>
                    </a:cubicBezTo>
                    <a:cubicBezTo>
                      <a:pt x="382349" y="240"/>
                      <a:pt x="349288" y="-631"/>
                      <a:pt x="323031" y="414"/>
                    </a:cubicBezTo>
                    <a:cubicBezTo>
                      <a:pt x="277408" y="1111"/>
                      <a:pt x="184157" y="9909"/>
                      <a:pt x="112888" y="45533"/>
                    </a:cubicBezTo>
                    <a:cubicBezTo>
                      <a:pt x="40224" y="79155"/>
                      <a:pt x="-10196" y="130371"/>
                      <a:pt x="1754" y="162512"/>
                    </a:cubicBezTo>
                    <a:close/>
                  </a:path>
                </a:pathLst>
              </a:custGeom>
              <a:solidFill>
                <a:srgbClr val="DFF1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61" name="Google Shape;1361;p21"/>
              <p:cNvSpPr/>
              <p:nvPr/>
            </p:nvSpPr>
            <p:spPr>
              <a:xfrm>
                <a:off x="13290638" y="15548262"/>
                <a:ext cx="528725" cy="297435"/>
              </a:xfrm>
              <a:custGeom>
                <a:rect b="b" l="l" r="r" t="t"/>
                <a:pathLst>
                  <a:path extrusionOk="0" h="297435" w="528725">
                    <a:moveTo>
                      <a:pt x="528441" y="160181"/>
                    </a:moveTo>
                    <a:cubicBezTo>
                      <a:pt x="529663" y="149467"/>
                      <a:pt x="523033" y="137534"/>
                      <a:pt x="517275" y="129347"/>
                    </a:cubicBezTo>
                    <a:cubicBezTo>
                      <a:pt x="503493" y="110968"/>
                      <a:pt x="477410" y="75343"/>
                      <a:pt x="411376" y="38934"/>
                    </a:cubicBezTo>
                    <a:cubicBezTo>
                      <a:pt x="340281" y="-2875"/>
                      <a:pt x="189282" y="-5140"/>
                      <a:pt x="176459" y="5138"/>
                    </a:cubicBezTo>
                    <a:cubicBezTo>
                      <a:pt x="110947" y="16026"/>
                      <a:pt x="49623" y="97554"/>
                      <a:pt x="16911" y="143283"/>
                    </a:cubicBezTo>
                    <a:cubicBezTo>
                      <a:pt x="-17720" y="191625"/>
                      <a:pt x="10194" y="222720"/>
                      <a:pt x="18655" y="235960"/>
                    </a:cubicBezTo>
                    <a:cubicBezTo>
                      <a:pt x="56951" y="265052"/>
                      <a:pt x="151947" y="296757"/>
                      <a:pt x="200448" y="296845"/>
                    </a:cubicBezTo>
                    <a:cubicBezTo>
                      <a:pt x="219726" y="298238"/>
                      <a:pt x="244413" y="297019"/>
                      <a:pt x="264215" y="294754"/>
                    </a:cubicBezTo>
                    <a:cubicBezTo>
                      <a:pt x="298584" y="291618"/>
                      <a:pt x="368283" y="279076"/>
                      <a:pt x="426118" y="249199"/>
                    </a:cubicBezTo>
                    <a:cubicBezTo>
                      <a:pt x="484476" y="220369"/>
                      <a:pt x="532890" y="183176"/>
                      <a:pt x="528441" y="160181"/>
                    </a:cubicBezTo>
                    <a:close/>
                  </a:path>
                </a:pathLst>
              </a:custGeom>
              <a:solidFill>
                <a:srgbClr val="DFF1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62" name="Google Shape;1362;p21"/>
              <p:cNvSpPr/>
              <p:nvPr/>
            </p:nvSpPr>
            <p:spPr>
              <a:xfrm>
                <a:off x="14843513" y="14096842"/>
                <a:ext cx="528812" cy="293428"/>
              </a:xfrm>
              <a:custGeom>
                <a:rect b="b" l="l" r="r" t="t"/>
                <a:pathLst>
                  <a:path extrusionOk="0" h="293428" w="528812">
                    <a:moveTo>
                      <a:pt x="284" y="159080"/>
                    </a:moveTo>
                    <a:cubicBezTo>
                      <a:pt x="-937" y="146712"/>
                      <a:pt x="5693" y="133124"/>
                      <a:pt x="11450" y="123891"/>
                    </a:cubicBezTo>
                    <a:cubicBezTo>
                      <a:pt x="25233" y="103247"/>
                      <a:pt x="51315" y="63442"/>
                      <a:pt x="117350" y="28601"/>
                    </a:cubicBezTo>
                    <a:cubicBezTo>
                      <a:pt x="188357" y="-11467"/>
                      <a:pt x="339443" y="-840"/>
                      <a:pt x="352267" y="9438"/>
                    </a:cubicBezTo>
                    <a:cubicBezTo>
                      <a:pt x="417778" y="25291"/>
                      <a:pt x="479102" y="103422"/>
                      <a:pt x="511902" y="143053"/>
                    </a:cubicBezTo>
                    <a:cubicBezTo>
                      <a:pt x="546533" y="185298"/>
                      <a:pt x="518619" y="212125"/>
                      <a:pt x="510157" y="224407"/>
                    </a:cubicBezTo>
                    <a:cubicBezTo>
                      <a:pt x="471862" y="250973"/>
                      <a:pt x="376866" y="286685"/>
                      <a:pt x="328365" y="290605"/>
                    </a:cubicBezTo>
                    <a:cubicBezTo>
                      <a:pt x="309087" y="293392"/>
                      <a:pt x="284400" y="293915"/>
                      <a:pt x="264598" y="293044"/>
                    </a:cubicBezTo>
                    <a:cubicBezTo>
                      <a:pt x="230229" y="292260"/>
                      <a:pt x="160530" y="284943"/>
                      <a:pt x="102695" y="255677"/>
                    </a:cubicBezTo>
                    <a:cubicBezTo>
                      <a:pt x="44249" y="227804"/>
                      <a:pt x="-4164" y="185733"/>
                      <a:pt x="284" y="159080"/>
                    </a:cubicBezTo>
                    <a:close/>
                  </a:path>
                </a:pathLst>
              </a:custGeom>
              <a:solidFill>
                <a:srgbClr val="DFF1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63" name="Google Shape;1363;p21"/>
              <p:cNvSpPr/>
              <p:nvPr/>
            </p:nvSpPr>
            <p:spPr>
              <a:xfrm>
                <a:off x="14401107" y="13417729"/>
                <a:ext cx="744760" cy="411503"/>
              </a:xfrm>
              <a:custGeom>
                <a:rect b="b" l="l" r="r" t="t"/>
                <a:pathLst>
                  <a:path extrusionOk="0" h="411503" w="744760">
                    <a:moveTo>
                      <a:pt x="726022" y="120904"/>
                    </a:moveTo>
                    <a:cubicBezTo>
                      <a:pt x="745910" y="132315"/>
                      <a:pt x="748353" y="149300"/>
                      <a:pt x="740851" y="161146"/>
                    </a:cubicBezTo>
                    <a:cubicBezTo>
                      <a:pt x="707179" y="217849"/>
                      <a:pt x="600320" y="337267"/>
                      <a:pt x="489884" y="398848"/>
                    </a:cubicBezTo>
                    <a:cubicBezTo>
                      <a:pt x="469646" y="409388"/>
                      <a:pt x="433531" y="413133"/>
                      <a:pt x="405356" y="410868"/>
                    </a:cubicBezTo>
                    <a:cubicBezTo>
                      <a:pt x="289162" y="403900"/>
                      <a:pt x="113040" y="359391"/>
                      <a:pt x="21271" y="306955"/>
                    </a:cubicBezTo>
                    <a:cubicBezTo>
                      <a:pt x="423" y="294935"/>
                      <a:pt x="-3764" y="275772"/>
                      <a:pt x="2953" y="262446"/>
                    </a:cubicBezTo>
                    <a:cubicBezTo>
                      <a:pt x="31652" y="197206"/>
                      <a:pt x="127346" y="64723"/>
                      <a:pt x="244674" y="9152"/>
                    </a:cubicBezTo>
                    <a:cubicBezTo>
                      <a:pt x="265871" y="-604"/>
                      <a:pt x="303468" y="-1910"/>
                      <a:pt x="332865" y="2184"/>
                    </a:cubicBezTo>
                    <a:cubicBezTo>
                      <a:pt x="454205" y="17601"/>
                      <a:pt x="639400" y="71517"/>
                      <a:pt x="726022" y="120904"/>
                    </a:cubicBezTo>
                    <a:close/>
                  </a:path>
                </a:pathLst>
              </a:custGeom>
              <a:solidFill>
                <a:srgbClr val="DFF1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64" name="Google Shape;1364;p21"/>
              <p:cNvSpPr/>
              <p:nvPr/>
            </p:nvSpPr>
            <p:spPr>
              <a:xfrm>
                <a:off x="15697589" y="13580166"/>
                <a:ext cx="754879" cy="460732"/>
              </a:xfrm>
              <a:custGeom>
                <a:rect b="b" l="l" r="r" t="t"/>
                <a:pathLst>
                  <a:path extrusionOk="0" h="460732" w="754879">
                    <a:moveTo>
                      <a:pt x="37025" y="424204"/>
                    </a:moveTo>
                    <a:cubicBezTo>
                      <a:pt x="12513" y="413142"/>
                      <a:pt x="38" y="390756"/>
                      <a:pt x="213" y="373859"/>
                    </a:cubicBezTo>
                    <a:cubicBezTo>
                      <a:pt x="-4410" y="291286"/>
                      <a:pt x="66771" y="107761"/>
                      <a:pt x="171624" y="23881"/>
                    </a:cubicBezTo>
                    <a:cubicBezTo>
                      <a:pt x="190554" y="9161"/>
                      <a:pt x="231291" y="973"/>
                      <a:pt x="264876" y="450"/>
                    </a:cubicBezTo>
                    <a:cubicBezTo>
                      <a:pt x="403313" y="-4340"/>
                      <a:pt x="616509" y="29543"/>
                      <a:pt x="726160" y="80323"/>
                    </a:cubicBezTo>
                    <a:cubicBezTo>
                      <a:pt x="751283" y="91821"/>
                      <a:pt x="758611" y="111593"/>
                      <a:pt x="753202" y="125965"/>
                    </a:cubicBezTo>
                    <a:cubicBezTo>
                      <a:pt x="730783" y="197128"/>
                      <a:pt x="688912" y="332746"/>
                      <a:pt x="590514" y="417323"/>
                    </a:cubicBezTo>
                    <a:cubicBezTo>
                      <a:pt x="572457" y="432217"/>
                      <a:pt x="537389" y="443192"/>
                      <a:pt x="508864" y="446328"/>
                    </a:cubicBezTo>
                    <a:cubicBezTo>
                      <a:pt x="390490" y="463139"/>
                      <a:pt x="143971" y="474898"/>
                      <a:pt x="37025" y="424204"/>
                    </a:cubicBezTo>
                    <a:close/>
                  </a:path>
                </a:pathLst>
              </a:custGeom>
              <a:solidFill>
                <a:srgbClr val="DFF1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65" name="Google Shape;1365;p21"/>
              <p:cNvSpPr/>
              <p:nvPr/>
            </p:nvSpPr>
            <p:spPr>
              <a:xfrm>
                <a:off x="15189976" y="13416130"/>
                <a:ext cx="562723" cy="318687"/>
              </a:xfrm>
              <a:custGeom>
                <a:rect b="b" l="l" r="r" t="t"/>
                <a:pathLst>
                  <a:path extrusionOk="0" h="318687" w="562723">
                    <a:moveTo>
                      <a:pt x="556502" y="121022"/>
                    </a:moveTo>
                    <a:cubicBezTo>
                      <a:pt x="564876" y="131300"/>
                      <a:pt x="563393" y="144104"/>
                      <a:pt x="560166" y="152728"/>
                    </a:cubicBezTo>
                    <a:cubicBezTo>
                      <a:pt x="551530" y="172674"/>
                      <a:pt x="539404" y="207515"/>
                      <a:pt x="503639" y="242008"/>
                    </a:cubicBezTo>
                    <a:cubicBezTo>
                      <a:pt x="469968" y="276065"/>
                      <a:pt x="413703" y="311602"/>
                      <a:pt x="364678" y="317177"/>
                    </a:cubicBezTo>
                    <a:cubicBezTo>
                      <a:pt x="346883" y="320138"/>
                      <a:pt x="319666" y="318309"/>
                      <a:pt x="298381" y="315435"/>
                    </a:cubicBezTo>
                    <a:cubicBezTo>
                      <a:pt x="216034" y="308815"/>
                      <a:pt x="46716" y="256467"/>
                      <a:pt x="7375" y="203334"/>
                    </a:cubicBezTo>
                    <a:cubicBezTo>
                      <a:pt x="-2047" y="192011"/>
                      <a:pt x="-913" y="178161"/>
                      <a:pt x="2402" y="169016"/>
                    </a:cubicBezTo>
                    <a:cubicBezTo>
                      <a:pt x="11125" y="148285"/>
                      <a:pt x="23774" y="109176"/>
                      <a:pt x="61371" y="72680"/>
                    </a:cubicBezTo>
                    <a:cubicBezTo>
                      <a:pt x="96613" y="36272"/>
                      <a:pt x="157850" y="2998"/>
                      <a:pt x="208009" y="560"/>
                    </a:cubicBezTo>
                    <a:cubicBezTo>
                      <a:pt x="226415" y="-1357"/>
                      <a:pt x="253195" y="1953"/>
                      <a:pt x="274044" y="5873"/>
                    </a:cubicBezTo>
                    <a:cubicBezTo>
                      <a:pt x="354995" y="17632"/>
                      <a:pt x="523092" y="73987"/>
                      <a:pt x="556502" y="121022"/>
                    </a:cubicBezTo>
                    <a:close/>
                  </a:path>
                </a:pathLst>
              </a:custGeom>
              <a:solidFill>
                <a:srgbClr val="DFF1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66" name="Google Shape;1366;p21"/>
              <p:cNvSpPr/>
              <p:nvPr/>
            </p:nvSpPr>
            <p:spPr>
              <a:xfrm>
                <a:off x="15004160" y="13678371"/>
                <a:ext cx="516613" cy="294150"/>
              </a:xfrm>
              <a:custGeom>
                <a:rect b="b" l="l" r="r" t="t"/>
                <a:pathLst>
                  <a:path extrusionOk="0" h="294150" w="516613">
                    <a:moveTo>
                      <a:pt x="756" y="129757"/>
                    </a:moveTo>
                    <a:cubicBezTo>
                      <a:pt x="756" y="117650"/>
                      <a:pt x="8694" y="104933"/>
                      <a:pt x="15323" y="96484"/>
                    </a:cubicBezTo>
                    <a:cubicBezTo>
                      <a:pt x="31112" y="77670"/>
                      <a:pt x="61033" y="41174"/>
                      <a:pt x="129685" y="14346"/>
                    </a:cubicBezTo>
                    <a:cubicBezTo>
                      <a:pt x="203920" y="-16750"/>
                      <a:pt x="351168" y="10775"/>
                      <a:pt x="362508" y="21663"/>
                    </a:cubicBezTo>
                    <a:cubicBezTo>
                      <a:pt x="425141" y="43787"/>
                      <a:pt x="476870" y="124356"/>
                      <a:pt x="504260" y="165730"/>
                    </a:cubicBezTo>
                    <a:cubicBezTo>
                      <a:pt x="533134" y="209717"/>
                      <a:pt x="503563" y="234715"/>
                      <a:pt x="494404" y="246300"/>
                    </a:cubicBezTo>
                    <a:cubicBezTo>
                      <a:pt x="455323" y="270253"/>
                      <a:pt x="360938" y="296123"/>
                      <a:pt x="313397" y="294032"/>
                    </a:cubicBezTo>
                    <a:cubicBezTo>
                      <a:pt x="294467" y="294468"/>
                      <a:pt x="270304" y="292116"/>
                      <a:pt x="251025" y="288893"/>
                    </a:cubicBezTo>
                    <a:cubicBezTo>
                      <a:pt x="217528" y="284102"/>
                      <a:pt x="149312" y="268250"/>
                      <a:pt x="94182" y="233583"/>
                    </a:cubicBezTo>
                    <a:cubicBezTo>
                      <a:pt x="38178" y="200223"/>
                      <a:pt x="-6397" y="155365"/>
                      <a:pt x="756" y="129757"/>
                    </a:cubicBezTo>
                    <a:close/>
                  </a:path>
                </a:pathLst>
              </a:custGeom>
              <a:solidFill>
                <a:srgbClr val="DFF1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67" name="Google Shape;1367;p21"/>
              <p:cNvSpPr/>
              <p:nvPr/>
            </p:nvSpPr>
            <p:spPr>
              <a:xfrm>
                <a:off x="14936720" y="13269786"/>
                <a:ext cx="414654" cy="225060"/>
              </a:xfrm>
              <a:custGeom>
                <a:rect b="b" l="l" r="r" t="t"/>
                <a:pathLst>
                  <a:path extrusionOk="0" h="225060" w="414654">
                    <a:moveTo>
                      <a:pt x="1114" y="103353"/>
                    </a:moveTo>
                    <a:cubicBezTo>
                      <a:pt x="1986" y="112847"/>
                      <a:pt x="8965" y="123212"/>
                      <a:pt x="14461" y="130267"/>
                    </a:cubicBezTo>
                    <a:cubicBezTo>
                      <a:pt x="27546" y="146033"/>
                      <a:pt x="52145" y="176345"/>
                      <a:pt x="101257" y="202998"/>
                    </a:cubicBezTo>
                    <a:cubicBezTo>
                      <a:pt x="154033" y="233484"/>
                      <a:pt x="256879" y="225906"/>
                      <a:pt x="266649" y="218154"/>
                    </a:cubicBezTo>
                    <a:cubicBezTo>
                      <a:pt x="311923" y="206308"/>
                      <a:pt x="362605" y="146904"/>
                      <a:pt x="394445" y="116941"/>
                    </a:cubicBezTo>
                    <a:cubicBezTo>
                      <a:pt x="427767" y="84887"/>
                      <a:pt x="411106" y="64157"/>
                      <a:pt x="405610" y="54575"/>
                    </a:cubicBezTo>
                    <a:cubicBezTo>
                      <a:pt x="378743" y="33758"/>
                      <a:pt x="300932" y="5537"/>
                      <a:pt x="259496" y="2401"/>
                    </a:cubicBezTo>
                    <a:cubicBezTo>
                      <a:pt x="243184" y="223"/>
                      <a:pt x="222248" y="-386"/>
                      <a:pt x="205499" y="223"/>
                    </a:cubicBezTo>
                    <a:cubicBezTo>
                      <a:pt x="176451" y="659"/>
                      <a:pt x="117133" y="6234"/>
                      <a:pt x="71859" y="28880"/>
                    </a:cubicBezTo>
                    <a:cubicBezTo>
                      <a:pt x="25539" y="50394"/>
                      <a:pt x="-6475" y="82971"/>
                      <a:pt x="1114" y="103353"/>
                    </a:cubicBezTo>
                    <a:close/>
                  </a:path>
                </a:pathLst>
              </a:custGeom>
              <a:solidFill>
                <a:srgbClr val="DFF1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68" name="Google Shape;1368;p21"/>
              <p:cNvSpPr/>
              <p:nvPr/>
            </p:nvSpPr>
            <p:spPr>
              <a:xfrm>
                <a:off x="12887432" y="13600773"/>
                <a:ext cx="336299" cy="189167"/>
              </a:xfrm>
              <a:custGeom>
                <a:rect b="b" l="l" r="r" t="t"/>
                <a:pathLst>
                  <a:path extrusionOk="0" h="189167" w="336299">
                    <a:moveTo>
                      <a:pt x="336112" y="101874"/>
                    </a:moveTo>
                    <a:cubicBezTo>
                      <a:pt x="336898" y="95080"/>
                      <a:pt x="332623" y="87502"/>
                      <a:pt x="329047" y="82276"/>
                    </a:cubicBezTo>
                    <a:cubicBezTo>
                      <a:pt x="320236" y="70604"/>
                      <a:pt x="303662" y="47958"/>
                      <a:pt x="261703" y="24788"/>
                    </a:cubicBezTo>
                    <a:cubicBezTo>
                      <a:pt x="216517" y="-1865"/>
                      <a:pt x="120387" y="-3259"/>
                      <a:pt x="112274" y="3274"/>
                    </a:cubicBezTo>
                    <a:cubicBezTo>
                      <a:pt x="70577" y="10242"/>
                      <a:pt x="31584" y="62068"/>
                      <a:pt x="10736" y="91160"/>
                    </a:cubicBezTo>
                    <a:cubicBezTo>
                      <a:pt x="-11247" y="121908"/>
                      <a:pt x="6461" y="141680"/>
                      <a:pt x="11870" y="150129"/>
                    </a:cubicBezTo>
                    <a:cubicBezTo>
                      <a:pt x="36208" y="168682"/>
                      <a:pt x="96660" y="188802"/>
                      <a:pt x="127453" y="188802"/>
                    </a:cubicBezTo>
                    <a:cubicBezTo>
                      <a:pt x="139665" y="189673"/>
                      <a:pt x="155454" y="188889"/>
                      <a:pt x="168016" y="187496"/>
                    </a:cubicBezTo>
                    <a:cubicBezTo>
                      <a:pt x="189911" y="185492"/>
                      <a:pt x="234225" y="177479"/>
                      <a:pt x="270950" y="158491"/>
                    </a:cubicBezTo>
                    <a:cubicBezTo>
                      <a:pt x="308198" y="140112"/>
                      <a:pt x="338991" y="116420"/>
                      <a:pt x="336112" y="101874"/>
                    </a:cubicBezTo>
                    <a:close/>
                  </a:path>
                </a:pathLst>
              </a:custGeom>
              <a:solidFill>
                <a:srgbClr val="DFF1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69" name="Google Shape;1369;p21"/>
              <p:cNvSpPr/>
              <p:nvPr/>
            </p:nvSpPr>
            <p:spPr>
              <a:xfrm>
                <a:off x="15285367" y="13974992"/>
                <a:ext cx="291735" cy="245467"/>
              </a:xfrm>
              <a:custGeom>
                <a:rect b="b" l="l" r="r" t="t"/>
                <a:pathLst>
                  <a:path extrusionOk="0" h="245467" w="291735">
                    <a:moveTo>
                      <a:pt x="286297" y="210987"/>
                    </a:moveTo>
                    <a:cubicBezTo>
                      <a:pt x="282372" y="217345"/>
                      <a:pt x="273997" y="222572"/>
                      <a:pt x="267891" y="225794"/>
                    </a:cubicBezTo>
                    <a:cubicBezTo>
                      <a:pt x="253498" y="232588"/>
                      <a:pt x="227154" y="246612"/>
                      <a:pt x="184235" y="245392"/>
                    </a:cubicBezTo>
                    <a:cubicBezTo>
                      <a:pt x="138351" y="245305"/>
                      <a:pt x="63070" y="192608"/>
                      <a:pt x="57835" y="183375"/>
                    </a:cubicBezTo>
                    <a:cubicBezTo>
                      <a:pt x="26781" y="155328"/>
                      <a:pt x="11166" y="91657"/>
                      <a:pt x="2182" y="54202"/>
                    </a:cubicBezTo>
                    <a:cubicBezTo>
                      <a:pt x="-7240" y="14658"/>
                      <a:pt x="16400" y="4903"/>
                      <a:pt x="24687" y="460"/>
                    </a:cubicBezTo>
                    <a:cubicBezTo>
                      <a:pt x="54434" y="-3372"/>
                      <a:pt x="120032" y="17445"/>
                      <a:pt x="149255" y="36259"/>
                    </a:cubicBezTo>
                    <a:cubicBezTo>
                      <a:pt x="161206" y="42966"/>
                      <a:pt x="175599" y="52983"/>
                      <a:pt x="186678" y="61345"/>
                    </a:cubicBezTo>
                    <a:cubicBezTo>
                      <a:pt x="206130" y="75717"/>
                      <a:pt x="243989" y="106116"/>
                      <a:pt x="266059" y="137211"/>
                    </a:cubicBezTo>
                    <a:cubicBezTo>
                      <a:pt x="289263" y="168133"/>
                      <a:pt x="298597" y="198706"/>
                      <a:pt x="286297" y="210987"/>
                    </a:cubicBezTo>
                    <a:close/>
                  </a:path>
                </a:pathLst>
              </a:custGeom>
              <a:solidFill>
                <a:srgbClr val="DFF1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70" name="Google Shape;1370;p21"/>
              <p:cNvSpPr/>
              <p:nvPr/>
            </p:nvSpPr>
            <p:spPr>
              <a:xfrm>
                <a:off x="14884574" y="13856532"/>
                <a:ext cx="188928" cy="146231"/>
              </a:xfrm>
              <a:custGeom>
                <a:rect b="b" l="l" r="r" t="t"/>
                <a:pathLst>
                  <a:path extrusionOk="0" h="146231" w="188928">
                    <a:moveTo>
                      <a:pt x="186114" y="120488"/>
                    </a:moveTo>
                    <a:cubicBezTo>
                      <a:pt x="183846" y="124495"/>
                      <a:pt x="178874" y="128066"/>
                      <a:pt x="175123" y="130244"/>
                    </a:cubicBezTo>
                    <a:cubicBezTo>
                      <a:pt x="166313" y="134947"/>
                      <a:pt x="150175" y="144703"/>
                      <a:pt x="123307" y="146096"/>
                    </a:cubicBezTo>
                    <a:cubicBezTo>
                      <a:pt x="94520" y="148448"/>
                      <a:pt x="45845" y="119443"/>
                      <a:pt x="42268" y="113781"/>
                    </a:cubicBezTo>
                    <a:cubicBezTo>
                      <a:pt x="21943" y="97667"/>
                      <a:pt x="9556" y="58384"/>
                      <a:pt x="2229" y="35476"/>
                    </a:cubicBezTo>
                    <a:cubicBezTo>
                      <a:pt x="-5448" y="11262"/>
                      <a:pt x="8771" y="4032"/>
                      <a:pt x="13743" y="897"/>
                    </a:cubicBezTo>
                    <a:cubicBezTo>
                      <a:pt x="32062" y="-3023"/>
                      <a:pt x="73759" y="6558"/>
                      <a:pt x="92776" y="17011"/>
                    </a:cubicBezTo>
                    <a:cubicBezTo>
                      <a:pt x="100539" y="20669"/>
                      <a:pt x="109961" y="26244"/>
                      <a:pt x="117201" y="30947"/>
                    </a:cubicBezTo>
                    <a:cubicBezTo>
                      <a:pt x="129937" y="39048"/>
                      <a:pt x="154972" y="56642"/>
                      <a:pt x="170238" y="75369"/>
                    </a:cubicBezTo>
                    <a:cubicBezTo>
                      <a:pt x="186114" y="94009"/>
                      <a:pt x="193355" y="112562"/>
                      <a:pt x="186114" y="120488"/>
                    </a:cubicBezTo>
                    <a:close/>
                  </a:path>
                </a:pathLst>
              </a:custGeom>
              <a:solidFill>
                <a:srgbClr val="DFF1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nvGrpSpPr>
              <p:cNvPr id="1371" name="Google Shape;1371;p21"/>
              <p:cNvGrpSpPr/>
              <p:nvPr/>
            </p:nvGrpSpPr>
            <p:grpSpPr>
              <a:xfrm>
                <a:off x="8859099" y="13280041"/>
                <a:ext cx="7631003" cy="2932676"/>
                <a:chOff x="8859099" y="13280041"/>
                <a:chExt cx="7631003" cy="2932676"/>
              </a:xfrm>
            </p:grpSpPr>
            <p:sp>
              <p:nvSpPr>
                <p:cNvPr id="1372" name="Google Shape;1372;p21"/>
                <p:cNvSpPr/>
                <p:nvPr/>
              </p:nvSpPr>
              <p:spPr>
                <a:xfrm>
                  <a:off x="8859099" y="14401819"/>
                  <a:ext cx="702868" cy="775211"/>
                </a:xfrm>
                <a:custGeom>
                  <a:rect b="b" l="l" r="r" t="t"/>
                  <a:pathLst>
                    <a:path extrusionOk="0" h="775211" w="702868">
                      <a:moveTo>
                        <a:pt x="158103" y="632103"/>
                      </a:moveTo>
                      <a:cubicBezTo>
                        <a:pt x="109253" y="606930"/>
                        <a:pt x="103583" y="563988"/>
                        <a:pt x="122948" y="533764"/>
                      </a:cubicBezTo>
                      <a:cubicBezTo>
                        <a:pt x="207389" y="387780"/>
                        <a:pt x="443527" y="122205"/>
                        <a:pt x="702869" y="0"/>
                      </a:cubicBezTo>
                      <a:cubicBezTo>
                        <a:pt x="474669" y="74647"/>
                        <a:pt x="164645" y="334909"/>
                        <a:pt x="26295" y="515385"/>
                      </a:cubicBezTo>
                      <a:cubicBezTo>
                        <a:pt x="-5022" y="552055"/>
                        <a:pt x="-14355" y="604317"/>
                        <a:pt x="31965" y="631841"/>
                      </a:cubicBezTo>
                      <a:cubicBezTo>
                        <a:pt x="150165" y="703439"/>
                        <a:pt x="375835" y="749865"/>
                        <a:pt x="614939" y="775212"/>
                      </a:cubicBezTo>
                      <a:cubicBezTo>
                        <a:pt x="436985" y="736800"/>
                        <a:pt x="268103" y="687935"/>
                        <a:pt x="158103" y="632103"/>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73" name="Google Shape;1373;p21"/>
                <p:cNvSpPr/>
                <p:nvPr/>
              </p:nvSpPr>
              <p:spPr>
                <a:xfrm>
                  <a:off x="11293621" y="15222820"/>
                  <a:ext cx="798171" cy="989361"/>
                </a:xfrm>
                <a:custGeom>
                  <a:rect b="b" l="l" r="r" t="t"/>
                  <a:pathLst>
                    <a:path extrusionOk="0" h="989361" w="798171">
                      <a:moveTo>
                        <a:pt x="164341" y="812344"/>
                      </a:moveTo>
                      <a:cubicBezTo>
                        <a:pt x="172977" y="623071"/>
                        <a:pt x="379369" y="221354"/>
                        <a:pt x="623794" y="47846"/>
                      </a:cubicBezTo>
                      <a:cubicBezTo>
                        <a:pt x="660868" y="22151"/>
                        <a:pt x="731526" y="6037"/>
                        <a:pt x="798171" y="114"/>
                      </a:cubicBezTo>
                      <a:cubicBezTo>
                        <a:pt x="751415" y="-844"/>
                        <a:pt x="703612" y="4121"/>
                        <a:pt x="671946" y="19364"/>
                      </a:cubicBezTo>
                      <a:cubicBezTo>
                        <a:pt x="426475" y="123887"/>
                        <a:pt x="76673" y="595285"/>
                        <a:pt x="6625" y="836124"/>
                      </a:cubicBezTo>
                      <a:cubicBezTo>
                        <a:pt x="-10298" y="882984"/>
                        <a:pt x="3572" y="940385"/>
                        <a:pt x="67165" y="959722"/>
                      </a:cubicBezTo>
                      <a:cubicBezTo>
                        <a:pt x="187196" y="994389"/>
                        <a:pt x="398211" y="994737"/>
                        <a:pt x="627807" y="980627"/>
                      </a:cubicBezTo>
                      <a:cubicBezTo>
                        <a:pt x="475673" y="971132"/>
                        <a:pt x="338370" y="953015"/>
                        <a:pt x="246427" y="920613"/>
                      </a:cubicBezTo>
                      <a:cubicBezTo>
                        <a:pt x="186760" y="899273"/>
                        <a:pt x="160329" y="850495"/>
                        <a:pt x="164341" y="812344"/>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74" name="Google Shape;1374;p21"/>
                <p:cNvSpPr/>
                <p:nvPr/>
              </p:nvSpPr>
              <p:spPr>
                <a:xfrm>
                  <a:off x="13096360" y="15800684"/>
                  <a:ext cx="72664" cy="152951"/>
                </a:xfrm>
                <a:custGeom>
                  <a:rect b="b" l="l" r="r" t="t"/>
                  <a:pathLst>
                    <a:path extrusionOk="0" h="152951" w="72664">
                      <a:moveTo>
                        <a:pt x="72665" y="0"/>
                      </a:moveTo>
                      <a:cubicBezTo>
                        <a:pt x="52688" y="52000"/>
                        <a:pt x="28700" y="103826"/>
                        <a:pt x="0" y="152952"/>
                      </a:cubicBezTo>
                      <a:cubicBezTo>
                        <a:pt x="35940" y="104697"/>
                        <a:pt x="59056" y="52697"/>
                        <a:pt x="72665" y="0"/>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75" name="Google Shape;1375;p21"/>
                <p:cNvSpPr/>
                <p:nvPr/>
              </p:nvSpPr>
              <p:spPr>
                <a:xfrm>
                  <a:off x="10674960" y="14472274"/>
                  <a:ext cx="619703" cy="597533"/>
                </a:xfrm>
                <a:custGeom>
                  <a:rect b="b" l="l" r="r" t="t"/>
                  <a:pathLst>
                    <a:path extrusionOk="0" h="597533" w="619703">
                      <a:moveTo>
                        <a:pt x="252194" y="101049"/>
                      </a:moveTo>
                      <a:cubicBezTo>
                        <a:pt x="139402" y="171776"/>
                        <a:pt x="67348" y="272728"/>
                        <a:pt x="25739" y="327254"/>
                      </a:cubicBezTo>
                      <a:cubicBezTo>
                        <a:pt x="8379" y="351121"/>
                        <a:pt x="-8805" y="388836"/>
                        <a:pt x="5065" y="418276"/>
                      </a:cubicBezTo>
                      <a:cubicBezTo>
                        <a:pt x="30537" y="502069"/>
                        <a:pt x="200727" y="562170"/>
                        <a:pt x="389236" y="597533"/>
                      </a:cubicBezTo>
                      <a:cubicBezTo>
                        <a:pt x="249402" y="555027"/>
                        <a:pt x="125533" y="501285"/>
                        <a:pt x="84533" y="442926"/>
                      </a:cubicBezTo>
                      <a:cubicBezTo>
                        <a:pt x="64121" y="417928"/>
                        <a:pt x="70053" y="386745"/>
                        <a:pt x="79997" y="366451"/>
                      </a:cubicBezTo>
                      <a:cubicBezTo>
                        <a:pt x="105295" y="320112"/>
                        <a:pt x="143851" y="233793"/>
                        <a:pt x="237015" y="156882"/>
                      </a:cubicBezTo>
                      <a:cubicBezTo>
                        <a:pt x="325033" y="80058"/>
                        <a:pt x="467571" y="12727"/>
                        <a:pt x="581583" y="6020"/>
                      </a:cubicBezTo>
                      <a:cubicBezTo>
                        <a:pt x="593098" y="4801"/>
                        <a:pt x="606008" y="4453"/>
                        <a:pt x="619703" y="4540"/>
                      </a:cubicBezTo>
                      <a:cubicBezTo>
                        <a:pt x="607229" y="2711"/>
                        <a:pt x="595366" y="1404"/>
                        <a:pt x="584811" y="1056"/>
                      </a:cubicBezTo>
                      <a:cubicBezTo>
                        <a:pt x="495485" y="-6696"/>
                        <a:pt x="361758" y="28406"/>
                        <a:pt x="252194" y="101049"/>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76" name="Google Shape;1376;p21"/>
                <p:cNvSpPr/>
                <p:nvPr/>
              </p:nvSpPr>
              <p:spPr>
                <a:xfrm>
                  <a:off x="9968369" y="15160307"/>
                  <a:ext cx="732329" cy="689067"/>
                </a:xfrm>
                <a:custGeom>
                  <a:rect b="b" l="l" r="r" t="t"/>
                  <a:pathLst>
                    <a:path extrusionOk="0" h="689067" w="732329">
                      <a:moveTo>
                        <a:pt x="99372" y="465388"/>
                      </a:moveTo>
                      <a:cubicBezTo>
                        <a:pt x="95708" y="433857"/>
                        <a:pt x="113416" y="396752"/>
                        <a:pt x="128507" y="371753"/>
                      </a:cubicBezTo>
                      <a:cubicBezTo>
                        <a:pt x="164970" y="314788"/>
                        <a:pt x="233710" y="209133"/>
                        <a:pt x="402155" y="107833"/>
                      </a:cubicBezTo>
                      <a:cubicBezTo>
                        <a:pt x="485985" y="56268"/>
                        <a:pt x="614653" y="21166"/>
                        <a:pt x="732330" y="0"/>
                      </a:cubicBezTo>
                      <a:cubicBezTo>
                        <a:pt x="632274" y="6446"/>
                        <a:pt x="514598" y="23692"/>
                        <a:pt x="419602" y="63672"/>
                      </a:cubicBezTo>
                      <a:cubicBezTo>
                        <a:pt x="238769" y="144764"/>
                        <a:pt x="126065" y="268188"/>
                        <a:pt x="69974" y="334822"/>
                      </a:cubicBezTo>
                      <a:cubicBezTo>
                        <a:pt x="45724" y="364175"/>
                        <a:pt x="13884" y="408946"/>
                        <a:pt x="7080" y="446836"/>
                      </a:cubicBezTo>
                      <a:cubicBezTo>
                        <a:pt x="-31128" y="534286"/>
                        <a:pt x="88904" y="635325"/>
                        <a:pt x="280379" y="669644"/>
                      </a:cubicBezTo>
                      <a:cubicBezTo>
                        <a:pt x="335684" y="681403"/>
                        <a:pt x="396485" y="687151"/>
                        <a:pt x="457809" y="689067"/>
                      </a:cubicBezTo>
                      <a:cubicBezTo>
                        <a:pt x="435565" y="684364"/>
                        <a:pt x="413583" y="678877"/>
                        <a:pt x="392123" y="672518"/>
                      </a:cubicBezTo>
                      <a:cubicBezTo>
                        <a:pt x="222805" y="626789"/>
                        <a:pt x="87595" y="536725"/>
                        <a:pt x="99372" y="465388"/>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77" name="Google Shape;1377;p21"/>
                <p:cNvSpPr/>
                <p:nvPr/>
              </p:nvSpPr>
              <p:spPr>
                <a:xfrm>
                  <a:off x="11438073" y="15402800"/>
                  <a:ext cx="112203" cy="185963"/>
                </a:xfrm>
                <a:custGeom>
                  <a:rect b="b" l="l" r="r" t="t"/>
                  <a:pathLst>
                    <a:path extrusionOk="0" h="185963" w="112203">
                      <a:moveTo>
                        <a:pt x="95520" y="185964"/>
                      </a:moveTo>
                      <a:cubicBezTo>
                        <a:pt x="98922" y="183176"/>
                        <a:pt x="102062" y="180389"/>
                        <a:pt x="104766" y="177602"/>
                      </a:cubicBezTo>
                      <a:cubicBezTo>
                        <a:pt x="114187" y="149816"/>
                        <a:pt x="136780" y="83009"/>
                        <a:pt x="0" y="0"/>
                      </a:cubicBezTo>
                      <a:cubicBezTo>
                        <a:pt x="8287" y="7491"/>
                        <a:pt x="16225" y="14720"/>
                        <a:pt x="23815" y="21602"/>
                      </a:cubicBezTo>
                      <a:cubicBezTo>
                        <a:pt x="94298" y="86231"/>
                        <a:pt x="103545" y="143022"/>
                        <a:pt x="95520" y="185964"/>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78" name="Google Shape;1378;p21"/>
                <p:cNvSpPr/>
                <p:nvPr/>
              </p:nvSpPr>
              <p:spPr>
                <a:xfrm>
                  <a:off x="10233236" y="13982985"/>
                  <a:ext cx="572925" cy="437038"/>
                </a:xfrm>
                <a:custGeom>
                  <a:rect b="b" l="l" r="r" t="t"/>
                  <a:pathLst>
                    <a:path extrusionOk="0" h="437038" w="572925">
                      <a:moveTo>
                        <a:pt x="193204" y="419531"/>
                      </a:moveTo>
                      <a:cubicBezTo>
                        <a:pt x="211348" y="426935"/>
                        <a:pt x="232807" y="432683"/>
                        <a:pt x="256447" y="437038"/>
                      </a:cubicBezTo>
                      <a:cubicBezTo>
                        <a:pt x="144790" y="383470"/>
                        <a:pt x="93584" y="321453"/>
                        <a:pt x="66019" y="287483"/>
                      </a:cubicBezTo>
                      <a:cubicBezTo>
                        <a:pt x="54155" y="271979"/>
                        <a:pt x="39675" y="248723"/>
                        <a:pt x="39762" y="227557"/>
                      </a:cubicBezTo>
                      <a:cubicBezTo>
                        <a:pt x="26590" y="181131"/>
                        <a:pt x="109635" y="111362"/>
                        <a:pt x="218501" y="68421"/>
                      </a:cubicBezTo>
                      <a:cubicBezTo>
                        <a:pt x="325797" y="23040"/>
                        <a:pt x="460483" y="10323"/>
                        <a:pt x="526606" y="6491"/>
                      </a:cubicBezTo>
                      <a:cubicBezTo>
                        <a:pt x="540999" y="5533"/>
                        <a:pt x="556788" y="4749"/>
                        <a:pt x="572926" y="4313"/>
                      </a:cubicBezTo>
                      <a:cubicBezTo>
                        <a:pt x="547890" y="2571"/>
                        <a:pt x="520412" y="1526"/>
                        <a:pt x="497034" y="1003"/>
                      </a:cubicBezTo>
                      <a:cubicBezTo>
                        <a:pt x="443822" y="829"/>
                        <a:pt x="338009" y="-6749"/>
                        <a:pt x="230016" y="22605"/>
                      </a:cubicBezTo>
                      <a:cubicBezTo>
                        <a:pt x="122458" y="48823"/>
                        <a:pt x="7748" y="124515"/>
                        <a:pt x="3648" y="181044"/>
                      </a:cubicBezTo>
                      <a:cubicBezTo>
                        <a:pt x="-4465" y="206043"/>
                        <a:pt x="2426" y="233828"/>
                        <a:pt x="10016" y="251946"/>
                      </a:cubicBezTo>
                      <a:cubicBezTo>
                        <a:pt x="28945" y="292797"/>
                        <a:pt x="65321" y="368489"/>
                        <a:pt x="193204" y="419531"/>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79" name="Google Shape;1379;p21"/>
                <p:cNvSpPr/>
                <p:nvPr/>
              </p:nvSpPr>
              <p:spPr>
                <a:xfrm>
                  <a:off x="9932618" y="15410204"/>
                  <a:ext cx="55609" cy="66372"/>
                </a:xfrm>
                <a:custGeom>
                  <a:rect b="b" l="l" r="r" t="t"/>
                  <a:pathLst>
                    <a:path extrusionOk="0" h="66372" w="55609">
                      <a:moveTo>
                        <a:pt x="42831" y="46948"/>
                      </a:moveTo>
                      <a:cubicBezTo>
                        <a:pt x="47018" y="52436"/>
                        <a:pt x="51642" y="59143"/>
                        <a:pt x="55480" y="66372"/>
                      </a:cubicBezTo>
                      <a:cubicBezTo>
                        <a:pt x="56178" y="58968"/>
                        <a:pt x="54084" y="52087"/>
                        <a:pt x="48850" y="45903"/>
                      </a:cubicBezTo>
                      <a:cubicBezTo>
                        <a:pt x="42220" y="31531"/>
                        <a:pt x="22506" y="15940"/>
                        <a:pt x="7938" y="5487"/>
                      </a:cubicBezTo>
                      <a:cubicBezTo>
                        <a:pt x="5496" y="3745"/>
                        <a:pt x="2791" y="1916"/>
                        <a:pt x="0" y="0"/>
                      </a:cubicBezTo>
                      <a:cubicBezTo>
                        <a:pt x="19453" y="18379"/>
                        <a:pt x="33061" y="34841"/>
                        <a:pt x="42831" y="46948"/>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80" name="Google Shape;1380;p21"/>
                <p:cNvSpPr/>
                <p:nvPr/>
              </p:nvSpPr>
              <p:spPr>
                <a:xfrm>
                  <a:off x="9117447" y="15269769"/>
                  <a:ext cx="560801" cy="377005"/>
                </a:xfrm>
                <a:custGeom>
                  <a:rect b="b" l="l" r="r" t="t"/>
                  <a:pathLst>
                    <a:path extrusionOk="0" h="377005" w="560801">
                      <a:moveTo>
                        <a:pt x="100651" y="212207"/>
                      </a:moveTo>
                      <a:cubicBezTo>
                        <a:pt x="157264" y="147577"/>
                        <a:pt x="254267" y="40354"/>
                        <a:pt x="348914" y="25547"/>
                      </a:cubicBezTo>
                      <a:cubicBezTo>
                        <a:pt x="361911" y="17795"/>
                        <a:pt x="463275" y="12917"/>
                        <a:pt x="560801" y="25634"/>
                      </a:cubicBezTo>
                      <a:cubicBezTo>
                        <a:pt x="466329" y="4991"/>
                        <a:pt x="359643" y="-2674"/>
                        <a:pt x="343505" y="810"/>
                      </a:cubicBezTo>
                      <a:cubicBezTo>
                        <a:pt x="268747" y="-2587"/>
                        <a:pt x="146011" y="89741"/>
                        <a:pt x="63402" y="168308"/>
                      </a:cubicBezTo>
                      <a:cubicBezTo>
                        <a:pt x="-22783" y="248007"/>
                        <a:pt x="1031" y="303926"/>
                        <a:pt x="9580" y="323263"/>
                      </a:cubicBezTo>
                      <a:cubicBezTo>
                        <a:pt x="35750" y="346868"/>
                        <a:pt x="97161" y="365769"/>
                        <a:pt x="163196" y="377005"/>
                      </a:cubicBezTo>
                      <a:cubicBezTo>
                        <a:pt x="133624" y="366379"/>
                        <a:pt x="107978" y="354707"/>
                        <a:pt x="90968" y="342948"/>
                      </a:cubicBezTo>
                      <a:cubicBezTo>
                        <a:pt x="78930" y="325266"/>
                        <a:pt x="41071" y="280583"/>
                        <a:pt x="100651" y="212207"/>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81" name="Google Shape;1381;p21"/>
                <p:cNvSpPr/>
                <p:nvPr/>
              </p:nvSpPr>
              <p:spPr>
                <a:xfrm>
                  <a:off x="12830214" y="14835415"/>
                  <a:ext cx="105707" cy="131350"/>
                </a:xfrm>
                <a:custGeom>
                  <a:rect b="b" l="l" r="r" t="t"/>
                  <a:pathLst>
                    <a:path extrusionOk="0" h="131350" w="105707">
                      <a:moveTo>
                        <a:pt x="40563" y="26392"/>
                      </a:moveTo>
                      <a:cubicBezTo>
                        <a:pt x="27827" y="18204"/>
                        <a:pt x="14132" y="9320"/>
                        <a:pt x="0" y="0"/>
                      </a:cubicBezTo>
                      <a:cubicBezTo>
                        <a:pt x="25384" y="25347"/>
                        <a:pt x="48065" y="50781"/>
                        <a:pt x="66471" y="71772"/>
                      </a:cubicBezTo>
                      <a:cubicBezTo>
                        <a:pt x="86011" y="94245"/>
                        <a:pt x="95083" y="114104"/>
                        <a:pt x="97962" y="131351"/>
                      </a:cubicBezTo>
                      <a:cubicBezTo>
                        <a:pt x="106772" y="114801"/>
                        <a:pt x="124131" y="79002"/>
                        <a:pt x="40563" y="26392"/>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82" name="Google Shape;1382;p21"/>
                <p:cNvSpPr/>
                <p:nvPr/>
              </p:nvSpPr>
              <p:spPr>
                <a:xfrm>
                  <a:off x="12063753" y="14699973"/>
                  <a:ext cx="536167" cy="352849"/>
                </a:xfrm>
                <a:custGeom>
                  <a:rect b="b" l="l" r="r" t="t"/>
                  <a:pathLst>
                    <a:path extrusionOk="0" h="352849" w="536167">
                      <a:moveTo>
                        <a:pt x="53685" y="232038"/>
                      </a:moveTo>
                      <a:cubicBezTo>
                        <a:pt x="53598" y="214530"/>
                        <a:pt x="65636" y="195194"/>
                        <a:pt x="75493" y="182302"/>
                      </a:cubicBezTo>
                      <a:cubicBezTo>
                        <a:pt x="99133" y="153210"/>
                        <a:pt x="143360" y="99294"/>
                        <a:pt x="242281" y="54001"/>
                      </a:cubicBezTo>
                      <a:cubicBezTo>
                        <a:pt x="321489" y="16721"/>
                        <a:pt x="461584" y="9927"/>
                        <a:pt x="536167" y="13759"/>
                      </a:cubicBezTo>
                      <a:cubicBezTo>
                        <a:pt x="534161" y="13411"/>
                        <a:pt x="531980" y="12801"/>
                        <a:pt x="530061" y="12540"/>
                      </a:cubicBezTo>
                      <a:cubicBezTo>
                        <a:pt x="512527" y="8185"/>
                        <a:pt x="386825" y="-8800"/>
                        <a:pt x="285985" y="5833"/>
                      </a:cubicBezTo>
                      <a:cubicBezTo>
                        <a:pt x="275430" y="9578"/>
                        <a:pt x="261560" y="13062"/>
                        <a:pt x="243677" y="14456"/>
                      </a:cubicBezTo>
                      <a:cubicBezTo>
                        <a:pt x="146762" y="43722"/>
                        <a:pt x="80378" y="101558"/>
                        <a:pt x="46794" y="134222"/>
                      </a:cubicBezTo>
                      <a:cubicBezTo>
                        <a:pt x="32226" y="148594"/>
                        <a:pt x="12599" y="171153"/>
                        <a:pt x="6405" y="192145"/>
                      </a:cubicBezTo>
                      <a:cubicBezTo>
                        <a:pt x="-19416" y="238571"/>
                        <a:pt x="34930" y="306685"/>
                        <a:pt x="131584" y="339348"/>
                      </a:cubicBezTo>
                      <a:cubicBezTo>
                        <a:pt x="145628" y="344661"/>
                        <a:pt x="160632" y="349104"/>
                        <a:pt x="176072" y="352849"/>
                      </a:cubicBezTo>
                      <a:cubicBezTo>
                        <a:pt x="98959" y="317137"/>
                        <a:pt x="43915" y="266705"/>
                        <a:pt x="53685" y="232038"/>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83" name="Google Shape;1383;p21"/>
                <p:cNvSpPr/>
                <p:nvPr/>
              </p:nvSpPr>
              <p:spPr>
                <a:xfrm>
                  <a:off x="11266793" y="13856905"/>
                  <a:ext cx="587989" cy="489429"/>
                </a:xfrm>
                <a:custGeom>
                  <a:rect b="b" l="l" r="r" t="t"/>
                  <a:pathLst>
                    <a:path extrusionOk="0" h="489429" w="587989">
                      <a:moveTo>
                        <a:pt x="20281" y="413911"/>
                      </a:moveTo>
                      <a:cubicBezTo>
                        <a:pt x="75499" y="447359"/>
                        <a:pt x="167617" y="472183"/>
                        <a:pt x="272906" y="489429"/>
                      </a:cubicBezTo>
                      <a:cubicBezTo>
                        <a:pt x="210011" y="471660"/>
                        <a:pt x="153834" y="451714"/>
                        <a:pt x="111439" y="430199"/>
                      </a:cubicBezTo>
                      <a:cubicBezTo>
                        <a:pt x="80384" y="414173"/>
                        <a:pt x="76808" y="386909"/>
                        <a:pt x="89108" y="367660"/>
                      </a:cubicBezTo>
                      <a:cubicBezTo>
                        <a:pt x="144413" y="271934"/>
                        <a:pt x="302216" y="95552"/>
                        <a:pt x="473104" y="21340"/>
                      </a:cubicBezTo>
                      <a:cubicBezTo>
                        <a:pt x="501106" y="9494"/>
                        <a:pt x="547950" y="6359"/>
                        <a:pt x="587989" y="9059"/>
                      </a:cubicBezTo>
                      <a:cubicBezTo>
                        <a:pt x="585634" y="8536"/>
                        <a:pt x="583191" y="8014"/>
                        <a:pt x="580836" y="7491"/>
                      </a:cubicBezTo>
                      <a:cubicBezTo>
                        <a:pt x="547252" y="697"/>
                        <a:pt x="504508" y="-3397"/>
                        <a:pt x="476942" y="3746"/>
                      </a:cubicBezTo>
                      <a:cubicBezTo>
                        <a:pt x="330305" y="35799"/>
                        <a:pt x="110916" y="216885"/>
                        <a:pt x="16705" y="339874"/>
                      </a:cubicBezTo>
                      <a:cubicBezTo>
                        <a:pt x="-3184" y="363218"/>
                        <a:pt x="-9116" y="396404"/>
                        <a:pt x="20281" y="413911"/>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84" name="Google Shape;1384;p21"/>
                <p:cNvSpPr/>
                <p:nvPr/>
              </p:nvSpPr>
              <p:spPr>
                <a:xfrm>
                  <a:off x="12959258" y="14378192"/>
                  <a:ext cx="631098" cy="629177"/>
                </a:xfrm>
                <a:custGeom>
                  <a:rect b="b" l="l" r="r" t="t"/>
                  <a:pathLst>
                    <a:path extrusionOk="0" h="629177" w="631098">
                      <a:moveTo>
                        <a:pt x="42716" y="610349"/>
                      </a:moveTo>
                      <a:cubicBezTo>
                        <a:pt x="99591" y="626812"/>
                        <a:pt x="188830" y="631080"/>
                        <a:pt x="290979" y="628467"/>
                      </a:cubicBezTo>
                      <a:cubicBezTo>
                        <a:pt x="243001" y="621934"/>
                        <a:pt x="200694" y="613224"/>
                        <a:pt x="167546" y="601639"/>
                      </a:cubicBezTo>
                      <a:cubicBezTo>
                        <a:pt x="129686" y="587964"/>
                        <a:pt x="112763" y="556955"/>
                        <a:pt x="115380" y="532741"/>
                      </a:cubicBezTo>
                      <a:cubicBezTo>
                        <a:pt x="120876" y="412365"/>
                        <a:pt x="252161" y="156807"/>
                        <a:pt x="407609" y="46535"/>
                      </a:cubicBezTo>
                      <a:cubicBezTo>
                        <a:pt x="435959" y="26850"/>
                        <a:pt x="495364" y="15962"/>
                        <a:pt x="544040" y="14742"/>
                      </a:cubicBezTo>
                      <a:cubicBezTo>
                        <a:pt x="571256" y="13959"/>
                        <a:pt x="600567" y="13610"/>
                        <a:pt x="631098" y="13784"/>
                      </a:cubicBezTo>
                      <a:cubicBezTo>
                        <a:pt x="600392" y="10213"/>
                        <a:pt x="570995" y="6555"/>
                        <a:pt x="544040" y="2548"/>
                      </a:cubicBezTo>
                      <a:cubicBezTo>
                        <a:pt x="505396" y="-1981"/>
                        <a:pt x="456023" y="-1459"/>
                        <a:pt x="427410" y="12304"/>
                      </a:cubicBezTo>
                      <a:cubicBezTo>
                        <a:pt x="271265" y="78763"/>
                        <a:pt x="48735" y="378657"/>
                        <a:pt x="4247" y="531870"/>
                      </a:cubicBezTo>
                      <a:cubicBezTo>
                        <a:pt x="-6570" y="561572"/>
                        <a:pt x="2240" y="598068"/>
                        <a:pt x="42716" y="610349"/>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85" name="Google Shape;1385;p21"/>
                <p:cNvSpPr/>
                <p:nvPr/>
              </p:nvSpPr>
              <p:spPr>
                <a:xfrm>
                  <a:off x="12500359" y="13835255"/>
                  <a:ext cx="565032" cy="358127"/>
                </a:xfrm>
                <a:custGeom>
                  <a:rect b="b" l="l" r="r" t="t"/>
                  <a:pathLst>
                    <a:path extrusionOk="0" h="358127" w="565032">
                      <a:moveTo>
                        <a:pt x="153558" y="358128"/>
                      </a:moveTo>
                      <a:cubicBezTo>
                        <a:pt x="111948" y="339575"/>
                        <a:pt x="79585" y="319280"/>
                        <a:pt x="64668" y="297940"/>
                      </a:cubicBezTo>
                      <a:cubicBezTo>
                        <a:pt x="51671" y="282000"/>
                        <a:pt x="55422" y="262141"/>
                        <a:pt x="61790" y="249249"/>
                      </a:cubicBezTo>
                      <a:cubicBezTo>
                        <a:pt x="77840" y="219809"/>
                        <a:pt x="102440" y="164847"/>
                        <a:pt x="161671" y="115983"/>
                      </a:cubicBezTo>
                      <a:cubicBezTo>
                        <a:pt x="217674" y="67118"/>
                        <a:pt x="308308" y="24264"/>
                        <a:pt x="380798" y="19996"/>
                      </a:cubicBezTo>
                      <a:cubicBezTo>
                        <a:pt x="407491" y="17209"/>
                        <a:pt x="446135" y="20780"/>
                        <a:pt x="476318" y="25222"/>
                      </a:cubicBezTo>
                      <a:cubicBezTo>
                        <a:pt x="501005" y="28096"/>
                        <a:pt x="531623" y="32887"/>
                        <a:pt x="565033" y="39507"/>
                      </a:cubicBezTo>
                      <a:cubicBezTo>
                        <a:pt x="517840" y="28880"/>
                        <a:pt x="475882" y="20170"/>
                        <a:pt x="447793" y="13463"/>
                      </a:cubicBezTo>
                      <a:cubicBezTo>
                        <a:pt x="423629" y="7976"/>
                        <a:pt x="393447" y="1443"/>
                        <a:pt x="371901" y="659"/>
                      </a:cubicBezTo>
                      <a:cubicBezTo>
                        <a:pt x="315112" y="-4219"/>
                        <a:pt x="230061" y="18080"/>
                        <a:pt x="160362" y="64244"/>
                      </a:cubicBezTo>
                      <a:cubicBezTo>
                        <a:pt x="88657" y="109189"/>
                        <a:pt x="42773" y="173470"/>
                        <a:pt x="16342" y="208137"/>
                      </a:cubicBezTo>
                      <a:cubicBezTo>
                        <a:pt x="5350" y="223293"/>
                        <a:pt x="-5641" y="247333"/>
                        <a:pt x="3257" y="265973"/>
                      </a:cubicBezTo>
                      <a:cubicBezTo>
                        <a:pt x="15033" y="304821"/>
                        <a:pt x="75398" y="335568"/>
                        <a:pt x="153558" y="358128"/>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86" name="Google Shape;1386;p21"/>
                <p:cNvSpPr/>
                <p:nvPr/>
              </p:nvSpPr>
              <p:spPr>
                <a:xfrm>
                  <a:off x="12240107" y="14231281"/>
                  <a:ext cx="515697" cy="335422"/>
                </a:xfrm>
                <a:custGeom>
                  <a:rect b="b" l="l" r="r" t="t"/>
                  <a:pathLst>
                    <a:path extrusionOk="0" h="335422" w="515697">
                      <a:moveTo>
                        <a:pt x="40282" y="195188"/>
                      </a:moveTo>
                      <a:cubicBezTo>
                        <a:pt x="41939" y="178029"/>
                        <a:pt x="55635" y="160260"/>
                        <a:pt x="66539" y="148675"/>
                      </a:cubicBezTo>
                      <a:cubicBezTo>
                        <a:pt x="92534" y="122544"/>
                        <a:pt x="141297" y="74115"/>
                        <a:pt x="242661" y="39449"/>
                      </a:cubicBezTo>
                      <a:cubicBezTo>
                        <a:pt x="317332" y="13057"/>
                        <a:pt x="439980" y="17063"/>
                        <a:pt x="515698" y="26470"/>
                      </a:cubicBezTo>
                      <a:cubicBezTo>
                        <a:pt x="474699" y="16279"/>
                        <a:pt x="334604" y="-9242"/>
                        <a:pt x="246935" y="3475"/>
                      </a:cubicBezTo>
                      <a:cubicBezTo>
                        <a:pt x="154294" y="19502"/>
                        <a:pt x="87387" y="66712"/>
                        <a:pt x="52669" y="94933"/>
                      </a:cubicBezTo>
                      <a:cubicBezTo>
                        <a:pt x="37665" y="107127"/>
                        <a:pt x="17165" y="126987"/>
                        <a:pt x="9053" y="147194"/>
                      </a:cubicBezTo>
                      <a:cubicBezTo>
                        <a:pt x="-19996" y="190310"/>
                        <a:pt x="22835" y="267134"/>
                        <a:pt x="109283" y="310860"/>
                      </a:cubicBezTo>
                      <a:cubicBezTo>
                        <a:pt x="126467" y="320528"/>
                        <a:pt x="145571" y="328542"/>
                        <a:pt x="165547" y="335423"/>
                      </a:cubicBezTo>
                      <a:cubicBezTo>
                        <a:pt x="84160" y="291784"/>
                        <a:pt x="26150" y="230813"/>
                        <a:pt x="40282" y="195188"/>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87" name="Google Shape;1387;p21"/>
                <p:cNvSpPr/>
                <p:nvPr/>
              </p:nvSpPr>
              <p:spPr>
                <a:xfrm>
                  <a:off x="12972141" y="14383353"/>
                  <a:ext cx="114240" cy="150687"/>
                </a:xfrm>
                <a:custGeom>
                  <a:rect b="b" l="l" r="r" t="t"/>
                  <a:pathLst>
                    <a:path extrusionOk="0" h="150687" w="114240">
                      <a:moveTo>
                        <a:pt x="98224" y="150687"/>
                      </a:moveTo>
                      <a:cubicBezTo>
                        <a:pt x="98747" y="150426"/>
                        <a:pt x="99357" y="150165"/>
                        <a:pt x="99794" y="149816"/>
                      </a:cubicBezTo>
                      <a:cubicBezTo>
                        <a:pt x="110872" y="135009"/>
                        <a:pt x="140269" y="101997"/>
                        <a:pt x="59754" y="44596"/>
                      </a:cubicBezTo>
                      <a:cubicBezTo>
                        <a:pt x="41610" y="31357"/>
                        <a:pt x="21372" y="16027"/>
                        <a:pt x="0" y="0"/>
                      </a:cubicBezTo>
                      <a:cubicBezTo>
                        <a:pt x="29048" y="33447"/>
                        <a:pt x="54346" y="68288"/>
                        <a:pt x="73973" y="95813"/>
                      </a:cubicBezTo>
                      <a:cubicBezTo>
                        <a:pt x="88802" y="116804"/>
                        <a:pt x="95868" y="135009"/>
                        <a:pt x="98224" y="150687"/>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88" name="Google Shape;1388;p21"/>
                <p:cNvSpPr/>
                <p:nvPr/>
              </p:nvSpPr>
              <p:spPr>
                <a:xfrm>
                  <a:off x="12140858" y="13602416"/>
                  <a:ext cx="584851" cy="269471"/>
                </a:xfrm>
                <a:custGeom>
                  <a:rect b="b" l="l" r="r" t="t"/>
                  <a:pathLst>
                    <a:path extrusionOk="0" h="269471" w="584851">
                      <a:moveTo>
                        <a:pt x="122869" y="266946"/>
                      </a:moveTo>
                      <a:cubicBezTo>
                        <a:pt x="125050" y="267817"/>
                        <a:pt x="127318" y="268601"/>
                        <a:pt x="129586" y="269472"/>
                      </a:cubicBezTo>
                      <a:cubicBezTo>
                        <a:pt x="88325" y="242470"/>
                        <a:pt x="66168" y="215642"/>
                        <a:pt x="52822" y="199093"/>
                      </a:cubicBezTo>
                      <a:cubicBezTo>
                        <a:pt x="45232" y="189250"/>
                        <a:pt x="36073" y="174443"/>
                        <a:pt x="36073" y="160942"/>
                      </a:cubicBezTo>
                      <a:cubicBezTo>
                        <a:pt x="27699" y="131414"/>
                        <a:pt x="80474" y="86992"/>
                        <a:pt x="149737" y="59729"/>
                      </a:cubicBezTo>
                      <a:cubicBezTo>
                        <a:pt x="217953" y="30898"/>
                        <a:pt x="303615" y="22797"/>
                        <a:pt x="345748" y="20359"/>
                      </a:cubicBezTo>
                      <a:cubicBezTo>
                        <a:pt x="369999" y="18704"/>
                        <a:pt x="400355" y="18007"/>
                        <a:pt x="423908" y="19662"/>
                      </a:cubicBezTo>
                      <a:cubicBezTo>
                        <a:pt x="465256" y="20446"/>
                        <a:pt x="532861" y="34643"/>
                        <a:pt x="584852" y="53196"/>
                      </a:cubicBezTo>
                      <a:cubicBezTo>
                        <a:pt x="582758" y="51628"/>
                        <a:pt x="580839" y="50148"/>
                        <a:pt x="579443" y="48928"/>
                      </a:cubicBezTo>
                      <a:cubicBezTo>
                        <a:pt x="525621" y="25672"/>
                        <a:pt x="424257" y="7206"/>
                        <a:pt x="378286" y="3983"/>
                      </a:cubicBezTo>
                      <a:cubicBezTo>
                        <a:pt x="359356" y="2154"/>
                        <a:pt x="335455" y="1196"/>
                        <a:pt x="316089" y="673"/>
                      </a:cubicBezTo>
                      <a:cubicBezTo>
                        <a:pt x="282243" y="499"/>
                        <a:pt x="214899" y="-4291"/>
                        <a:pt x="146248" y="14436"/>
                      </a:cubicBezTo>
                      <a:cubicBezTo>
                        <a:pt x="77858" y="31072"/>
                        <a:pt x="4844" y="79240"/>
                        <a:pt x="2314" y="115213"/>
                      </a:cubicBezTo>
                      <a:cubicBezTo>
                        <a:pt x="-2832" y="131153"/>
                        <a:pt x="1529" y="148835"/>
                        <a:pt x="6414" y="160332"/>
                      </a:cubicBezTo>
                      <a:cubicBezTo>
                        <a:pt x="18452" y="186289"/>
                        <a:pt x="41569" y="234456"/>
                        <a:pt x="122869" y="266946"/>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89" name="Google Shape;1389;p21"/>
                <p:cNvSpPr/>
                <p:nvPr/>
              </p:nvSpPr>
              <p:spPr>
                <a:xfrm>
                  <a:off x="9651714" y="14055235"/>
                  <a:ext cx="553877" cy="232043"/>
                </a:xfrm>
                <a:custGeom>
                  <a:rect b="b" l="l" r="r" t="t"/>
                  <a:pathLst>
                    <a:path extrusionOk="0" h="232043" w="553877">
                      <a:moveTo>
                        <a:pt x="67097" y="232044"/>
                      </a:moveTo>
                      <a:cubicBezTo>
                        <a:pt x="58374" y="219501"/>
                        <a:pt x="39183" y="191890"/>
                        <a:pt x="74861" y="151126"/>
                      </a:cubicBezTo>
                      <a:cubicBezTo>
                        <a:pt x="110888" y="110013"/>
                        <a:pt x="172561" y="41812"/>
                        <a:pt x="232751" y="32405"/>
                      </a:cubicBezTo>
                      <a:cubicBezTo>
                        <a:pt x="245051" y="25001"/>
                        <a:pt x="382791" y="21779"/>
                        <a:pt x="450483" y="53658"/>
                      </a:cubicBezTo>
                      <a:cubicBezTo>
                        <a:pt x="509627" y="80747"/>
                        <a:pt x="538064" y="112714"/>
                        <a:pt x="553766" y="131789"/>
                      </a:cubicBezTo>
                      <a:cubicBezTo>
                        <a:pt x="554290" y="126998"/>
                        <a:pt x="552981" y="122469"/>
                        <a:pt x="549579" y="118462"/>
                      </a:cubicBezTo>
                      <a:cubicBezTo>
                        <a:pt x="545392" y="109317"/>
                        <a:pt x="532830" y="99387"/>
                        <a:pt x="523584" y="92767"/>
                      </a:cubicBezTo>
                      <a:cubicBezTo>
                        <a:pt x="502037" y="77786"/>
                        <a:pt x="460340" y="49739"/>
                        <a:pt x="399278" y="27702"/>
                      </a:cubicBezTo>
                      <a:cubicBezTo>
                        <a:pt x="334115" y="5926"/>
                        <a:pt x="231355" y="-2262"/>
                        <a:pt x="218532" y="526"/>
                      </a:cubicBezTo>
                      <a:cubicBezTo>
                        <a:pt x="170991" y="-1652"/>
                        <a:pt x="92918" y="57055"/>
                        <a:pt x="40317" y="107052"/>
                      </a:cubicBezTo>
                      <a:cubicBezTo>
                        <a:pt x="-14465" y="157746"/>
                        <a:pt x="626" y="193283"/>
                        <a:pt x="6122" y="205565"/>
                      </a:cubicBezTo>
                      <a:cubicBezTo>
                        <a:pt x="17636" y="216017"/>
                        <a:pt x="40229" y="225076"/>
                        <a:pt x="67097" y="232044"/>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90" name="Google Shape;1390;p21"/>
                <p:cNvSpPr/>
                <p:nvPr/>
              </p:nvSpPr>
              <p:spPr>
                <a:xfrm>
                  <a:off x="13449174" y="14045428"/>
                  <a:ext cx="406280" cy="213107"/>
                </a:xfrm>
                <a:custGeom>
                  <a:rect b="b" l="l" r="r" t="t"/>
                  <a:pathLst>
                    <a:path extrusionOk="0" h="213107" w="406280">
                      <a:moveTo>
                        <a:pt x="44965" y="163720"/>
                      </a:moveTo>
                      <a:cubicBezTo>
                        <a:pt x="44965" y="152571"/>
                        <a:pt x="52554" y="140289"/>
                        <a:pt x="58835" y="132102"/>
                      </a:cubicBezTo>
                      <a:cubicBezTo>
                        <a:pt x="73839" y="113636"/>
                        <a:pt x="102015" y="79318"/>
                        <a:pt x="164909" y="50487"/>
                      </a:cubicBezTo>
                      <a:cubicBezTo>
                        <a:pt x="232602" y="18607"/>
                        <a:pt x="370341" y="21830"/>
                        <a:pt x="382641" y="29234"/>
                      </a:cubicBezTo>
                      <a:cubicBezTo>
                        <a:pt x="390492" y="30453"/>
                        <a:pt x="398343" y="32718"/>
                        <a:pt x="406281" y="35767"/>
                      </a:cubicBezTo>
                      <a:cubicBezTo>
                        <a:pt x="380809" y="21656"/>
                        <a:pt x="356472" y="10768"/>
                        <a:pt x="337106" y="7981"/>
                      </a:cubicBezTo>
                      <a:cubicBezTo>
                        <a:pt x="324370" y="4845"/>
                        <a:pt x="221872" y="-8830"/>
                        <a:pt x="155750" y="8939"/>
                      </a:cubicBezTo>
                      <a:cubicBezTo>
                        <a:pt x="93641" y="27492"/>
                        <a:pt x="51245" y="64510"/>
                        <a:pt x="29786" y="85415"/>
                      </a:cubicBezTo>
                      <a:cubicBezTo>
                        <a:pt x="20453" y="94561"/>
                        <a:pt x="8066" y="108933"/>
                        <a:pt x="4053" y="122259"/>
                      </a:cubicBezTo>
                      <a:cubicBezTo>
                        <a:pt x="-11649" y="150568"/>
                        <a:pt x="19493" y="191506"/>
                        <a:pt x="76368" y="213107"/>
                      </a:cubicBezTo>
                      <a:cubicBezTo>
                        <a:pt x="53775" y="195948"/>
                        <a:pt x="40952" y="177831"/>
                        <a:pt x="44965" y="163720"/>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91" name="Google Shape;1391;p21"/>
                <p:cNvSpPr/>
                <p:nvPr/>
              </p:nvSpPr>
              <p:spPr>
                <a:xfrm>
                  <a:off x="13911197" y="14115165"/>
                  <a:ext cx="92652" cy="94506"/>
                </a:xfrm>
                <a:custGeom>
                  <a:rect b="b" l="l" r="r" t="t"/>
                  <a:pathLst>
                    <a:path extrusionOk="0" h="94506" w="92652">
                      <a:moveTo>
                        <a:pt x="51205" y="33273"/>
                      </a:moveTo>
                      <a:cubicBezTo>
                        <a:pt x="35678" y="23343"/>
                        <a:pt x="18144" y="11672"/>
                        <a:pt x="0" y="0"/>
                      </a:cubicBezTo>
                      <a:cubicBezTo>
                        <a:pt x="30967" y="24737"/>
                        <a:pt x="58620" y="55658"/>
                        <a:pt x="78509" y="78305"/>
                      </a:cubicBezTo>
                      <a:cubicBezTo>
                        <a:pt x="83481" y="83967"/>
                        <a:pt x="87320" y="89367"/>
                        <a:pt x="90285" y="94506"/>
                      </a:cubicBezTo>
                      <a:cubicBezTo>
                        <a:pt x="95258" y="82399"/>
                        <a:pt x="96479" y="61756"/>
                        <a:pt x="51205" y="33273"/>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92" name="Google Shape;1392;p21"/>
                <p:cNvSpPr/>
                <p:nvPr/>
              </p:nvSpPr>
              <p:spPr>
                <a:xfrm>
                  <a:off x="12080563" y="14454167"/>
                  <a:ext cx="295874" cy="185963"/>
                </a:xfrm>
                <a:custGeom>
                  <a:rect b="b" l="l" r="r" t="t"/>
                  <a:pathLst>
                    <a:path extrusionOk="0" h="185963" w="295874">
                      <a:moveTo>
                        <a:pt x="40975" y="53568"/>
                      </a:moveTo>
                      <a:cubicBezTo>
                        <a:pt x="67755" y="49736"/>
                        <a:pt x="127597" y="62801"/>
                        <a:pt x="155511" y="76041"/>
                      </a:cubicBezTo>
                      <a:cubicBezTo>
                        <a:pt x="166851" y="80744"/>
                        <a:pt x="180721" y="88061"/>
                        <a:pt x="191538" y="94419"/>
                      </a:cubicBezTo>
                      <a:cubicBezTo>
                        <a:pt x="210467" y="105307"/>
                        <a:pt x="248239" y="128825"/>
                        <a:pt x="273100" y="157917"/>
                      </a:cubicBezTo>
                      <a:cubicBezTo>
                        <a:pt x="278858" y="164362"/>
                        <a:pt x="284004" y="170982"/>
                        <a:pt x="288540" y="177602"/>
                      </a:cubicBezTo>
                      <a:cubicBezTo>
                        <a:pt x="290983" y="175599"/>
                        <a:pt x="292989" y="173421"/>
                        <a:pt x="293862" y="171069"/>
                      </a:cubicBezTo>
                      <a:cubicBezTo>
                        <a:pt x="303283" y="160617"/>
                        <a:pt x="278334" y="136577"/>
                        <a:pt x="246233" y="112798"/>
                      </a:cubicBezTo>
                      <a:cubicBezTo>
                        <a:pt x="214305" y="88932"/>
                        <a:pt x="175923" y="67766"/>
                        <a:pt x="158564" y="57401"/>
                      </a:cubicBezTo>
                      <a:cubicBezTo>
                        <a:pt x="148358" y="51391"/>
                        <a:pt x="136058" y="44161"/>
                        <a:pt x="126463" y="39109"/>
                      </a:cubicBezTo>
                      <a:cubicBezTo>
                        <a:pt x="101776" y="26218"/>
                        <a:pt x="58072" y="3745"/>
                        <a:pt x="36264" y="0"/>
                      </a:cubicBezTo>
                      <a:cubicBezTo>
                        <a:pt x="29635" y="2352"/>
                        <a:pt x="5297" y="7404"/>
                        <a:pt x="848" y="48952"/>
                      </a:cubicBezTo>
                      <a:cubicBezTo>
                        <a:pt x="-2641" y="87712"/>
                        <a:pt x="3814" y="152516"/>
                        <a:pt x="35741" y="174553"/>
                      </a:cubicBezTo>
                      <a:cubicBezTo>
                        <a:pt x="36439" y="177079"/>
                        <a:pt x="43069" y="181260"/>
                        <a:pt x="53187" y="185964"/>
                      </a:cubicBezTo>
                      <a:cubicBezTo>
                        <a:pt x="36962" y="159920"/>
                        <a:pt x="27367" y="125166"/>
                        <a:pt x="21261" y="101649"/>
                      </a:cubicBezTo>
                      <a:cubicBezTo>
                        <a:pt x="12188" y="66895"/>
                        <a:pt x="33560" y="57749"/>
                        <a:pt x="40975" y="53568"/>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93" name="Google Shape;1393;p21"/>
                <p:cNvSpPr/>
                <p:nvPr/>
              </p:nvSpPr>
              <p:spPr>
                <a:xfrm>
                  <a:off x="15405980" y="14095643"/>
                  <a:ext cx="564422" cy="446758"/>
                </a:xfrm>
                <a:custGeom>
                  <a:rect b="b" l="l" r="r" t="t"/>
                  <a:pathLst>
                    <a:path extrusionOk="0" h="446758" w="564422">
                      <a:moveTo>
                        <a:pt x="82813" y="342236"/>
                      </a:moveTo>
                      <a:cubicBezTo>
                        <a:pt x="132012" y="254436"/>
                        <a:pt x="272282" y="92513"/>
                        <a:pt x="424153" y="24399"/>
                      </a:cubicBezTo>
                      <a:cubicBezTo>
                        <a:pt x="451806" y="12292"/>
                        <a:pt x="500133" y="10027"/>
                        <a:pt x="537904" y="14208"/>
                      </a:cubicBezTo>
                      <a:cubicBezTo>
                        <a:pt x="546453" y="15079"/>
                        <a:pt x="555351" y="16124"/>
                        <a:pt x="564423" y="17256"/>
                      </a:cubicBezTo>
                      <a:cubicBezTo>
                        <a:pt x="547412" y="13685"/>
                        <a:pt x="531362" y="10201"/>
                        <a:pt x="516620" y="6804"/>
                      </a:cubicBezTo>
                      <a:cubicBezTo>
                        <a:pt x="486786" y="533"/>
                        <a:pt x="448840" y="-3126"/>
                        <a:pt x="424240" y="3581"/>
                      </a:cubicBezTo>
                      <a:cubicBezTo>
                        <a:pt x="293654" y="33806"/>
                        <a:pt x="98253" y="200433"/>
                        <a:pt x="14772" y="313143"/>
                      </a:cubicBezTo>
                      <a:cubicBezTo>
                        <a:pt x="-2849" y="334571"/>
                        <a:pt x="-8083" y="365056"/>
                        <a:pt x="18087" y="381083"/>
                      </a:cubicBezTo>
                      <a:cubicBezTo>
                        <a:pt x="63622" y="409479"/>
                        <a:pt x="137246" y="431167"/>
                        <a:pt x="222123" y="446759"/>
                      </a:cubicBezTo>
                      <a:cubicBezTo>
                        <a:pt x="175977" y="432300"/>
                        <a:pt x="134804" y="416534"/>
                        <a:pt x="102527" y="399636"/>
                      </a:cubicBezTo>
                      <a:cubicBezTo>
                        <a:pt x="75050" y="384916"/>
                        <a:pt x="71909" y="359830"/>
                        <a:pt x="82813" y="342236"/>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94" name="Google Shape;1394;p21"/>
                <p:cNvSpPr/>
                <p:nvPr/>
              </p:nvSpPr>
              <p:spPr>
                <a:xfrm>
                  <a:off x="14051591" y="14426249"/>
                  <a:ext cx="663888" cy="701920"/>
                </a:xfrm>
                <a:custGeom>
                  <a:rect b="b" l="l" r="r" t="t"/>
                  <a:pathLst>
                    <a:path extrusionOk="0" h="701920" w="663888">
                      <a:moveTo>
                        <a:pt x="126013" y="589119"/>
                      </a:moveTo>
                      <a:cubicBezTo>
                        <a:pt x="132207" y="454807"/>
                        <a:pt x="279717" y="169634"/>
                        <a:pt x="454530" y="46558"/>
                      </a:cubicBezTo>
                      <a:cubicBezTo>
                        <a:pt x="486457" y="24608"/>
                        <a:pt x="553190" y="12501"/>
                        <a:pt x="607885" y="11020"/>
                      </a:cubicBezTo>
                      <a:cubicBezTo>
                        <a:pt x="625768" y="10498"/>
                        <a:pt x="644522" y="10149"/>
                        <a:pt x="663888" y="9975"/>
                      </a:cubicBezTo>
                      <a:cubicBezTo>
                        <a:pt x="645831" y="7710"/>
                        <a:pt x="628384" y="5358"/>
                        <a:pt x="611636" y="2920"/>
                      </a:cubicBezTo>
                      <a:cubicBezTo>
                        <a:pt x="568194" y="-2219"/>
                        <a:pt x="512714" y="-1697"/>
                        <a:pt x="480526" y="13720"/>
                      </a:cubicBezTo>
                      <a:cubicBezTo>
                        <a:pt x="305101" y="87670"/>
                        <a:pt x="55007" y="422231"/>
                        <a:pt x="4761" y="593213"/>
                      </a:cubicBezTo>
                      <a:cubicBezTo>
                        <a:pt x="-7365" y="626486"/>
                        <a:pt x="2492" y="667250"/>
                        <a:pt x="48027" y="680925"/>
                      </a:cubicBezTo>
                      <a:cubicBezTo>
                        <a:pt x="117639" y="700872"/>
                        <a:pt x="230169" y="704791"/>
                        <a:pt x="357877" y="700175"/>
                      </a:cubicBezTo>
                      <a:cubicBezTo>
                        <a:pt x="289661" y="692684"/>
                        <a:pt x="229558" y="681709"/>
                        <a:pt x="184634" y="666031"/>
                      </a:cubicBezTo>
                      <a:cubicBezTo>
                        <a:pt x="142152" y="650788"/>
                        <a:pt x="123222" y="616208"/>
                        <a:pt x="126013" y="589119"/>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95" name="Google Shape;1395;p21"/>
                <p:cNvSpPr/>
                <p:nvPr/>
              </p:nvSpPr>
              <p:spPr>
                <a:xfrm>
                  <a:off x="13953736" y="13851691"/>
                  <a:ext cx="549768" cy="372089"/>
                </a:xfrm>
                <a:custGeom>
                  <a:rect b="b" l="l" r="r" t="t"/>
                  <a:pathLst>
                    <a:path extrusionOk="0" h="372089" w="549768">
                      <a:moveTo>
                        <a:pt x="3345" y="274883"/>
                      </a:moveTo>
                      <a:cubicBezTo>
                        <a:pt x="15819" y="316083"/>
                        <a:pt x="81592" y="348572"/>
                        <a:pt x="165772" y="372090"/>
                      </a:cubicBezTo>
                      <a:cubicBezTo>
                        <a:pt x="118840" y="351969"/>
                        <a:pt x="82203" y="329758"/>
                        <a:pt x="65803" y="306327"/>
                      </a:cubicBezTo>
                      <a:cubicBezTo>
                        <a:pt x="52370" y="289865"/>
                        <a:pt x="56295" y="269396"/>
                        <a:pt x="62837" y="256069"/>
                      </a:cubicBezTo>
                      <a:cubicBezTo>
                        <a:pt x="79411" y="225671"/>
                        <a:pt x="104796" y="168880"/>
                        <a:pt x="166033" y="118360"/>
                      </a:cubicBezTo>
                      <a:cubicBezTo>
                        <a:pt x="223868" y="67841"/>
                        <a:pt x="317556" y="23593"/>
                        <a:pt x="392488" y="19238"/>
                      </a:cubicBezTo>
                      <a:cubicBezTo>
                        <a:pt x="420054" y="16363"/>
                        <a:pt x="460006" y="20109"/>
                        <a:pt x="491148" y="24638"/>
                      </a:cubicBezTo>
                      <a:cubicBezTo>
                        <a:pt x="508246" y="26641"/>
                        <a:pt x="528134" y="29516"/>
                        <a:pt x="549768" y="33261"/>
                      </a:cubicBezTo>
                      <a:cubicBezTo>
                        <a:pt x="515137" y="25596"/>
                        <a:pt x="484693" y="19151"/>
                        <a:pt x="462710" y="13925"/>
                      </a:cubicBezTo>
                      <a:cubicBezTo>
                        <a:pt x="437762" y="8263"/>
                        <a:pt x="406620" y="1556"/>
                        <a:pt x="384376" y="685"/>
                      </a:cubicBezTo>
                      <a:cubicBezTo>
                        <a:pt x="325669" y="-4367"/>
                        <a:pt x="237826" y="18628"/>
                        <a:pt x="165859" y="66360"/>
                      </a:cubicBezTo>
                      <a:cubicBezTo>
                        <a:pt x="91711" y="112873"/>
                        <a:pt x="44344" y="179158"/>
                        <a:pt x="17041" y="215044"/>
                      </a:cubicBezTo>
                      <a:cubicBezTo>
                        <a:pt x="5526" y="230810"/>
                        <a:pt x="-5814" y="255547"/>
                        <a:pt x="3345" y="274883"/>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96" name="Google Shape;1396;p21"/>
                <p:cNvSpPr/>
                <p:nvPr/>
              </p:nvSpPr>
              <p:spPr>
                <a:xfrm>
                  <a:off x="13280036" y="15085512"/>
                  <a:ext cx="611446" cy="450902"/>
                </a:xfrm>
                <a:custGeom>
                  <a:rect b="b" l="l" r="r" t="t"/>
                  <a:pathLst>
                    <a:path extrusionOk="0" h="450902" w="611446">
                      <a:moveTo>
                        <a:pt x="75578" y="323298"/>
                      </a:moveTo>
                      <a:cubicBezTo>
                        <a:pt x="73223" y="302567"/>
                        <a:pt x="84825" y="278266"/>
                        <a:pt x="94682" y="261804"/>
                      </a:cubicBezTo>
                      <a:cubicBezTo>
                        <a:pt x="118671" y="224349"/>
                        <a:pt x="163770" y="154929"/>
                        <a:pt x="274555" y="88295"/>
                      </a:cubicBezTo>
                      <a:cubicBezTo>
                        <a:pt x="361526" y="34727"/>
                        <a:pt x="521946" y="8248"/>
                        <a:pt x="611446" y="2238"/>
                      </a:cubicBezTo>
                      <a:cubicBezTo>
                        <a:pt x="566696" y="-1856"/>
                        <a:pt x="394412" y="-5862"/>
                        <a:pt x="275776" y="44047"/>
                      </a:cubicBezTo>
                      <a:cubicBezTo>
                        <a:pt x="156966" y="97354"/>
                        <a:pt x="82819" y="178446"/>
                        <a:pt x="46006" y="222259"/>
                      </a:cubicBezTo>
                      <a:cubicBezTo>
                        <a:pt x="30043" y="241509"/>
                        <a:pt x="9194" y="270949"/>
                        <a:pt x="4658" y="295861"/>
                      </a:cubicBezTo>
                      <a:cubicBezTo>
                        <a:pt x="-20465" y="353348"/>
                        <a:pt x="58394" y="419720"/>
                        <a:pt x="184270" y="442280"/>
                      </a:cubicBezTo>
                      <a:cubicBezTo>
                        <a:pt x="201890" y="446025"/>
                        <a:pt x="220384" y="448813"/>
                        <a:pt x="239401" y="450903"/>
                      </a:cubicBezTo>
                      <a:cubicBezTo>
                        <a:pt x="141875" y="419198"/>
                        <a:pt x="68512" y="366152"/>
                        <a:pt x="75578" y="323298"/>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97" name="Google Shape;1397;p21"/>
                <p:cNvSpPr/>
                <p:nvPr/>
              </p:nvSpPr>
              <p:spPr>
                <a:xfrm>
                  <a:off x="14226105" y="15235825"/>
                  <a:ext cx="93590" cy="114017"/>
                </a:xfrm>
                <a:custGeom>
                  <a:rect b="b" l="l" r="r" t="t"/>
                  <a:pathLst>
                    <a:path extrusionOk="0" h="114017" w="93590">
                      <a:moveTo>
                        <a:pt x="92554" y="114017"/>
                      </a:moveTo>
                      <a:cubicBezTo>
                        <a:pt x="96916" y="90238"/>
                        <a:pt x="90984" y="50084"/>
                        <a:pt x="5147" y="2874"/>
                      </a:cubicBezTo>
                      <a:cubicBezTo>
                        <a:pt x="3490" y="1916"/>
                        <a:pt x="1745" y="958"/>
                        <a:pt x="0" y="0"/>
                      </a:cubicBezTo>
                      <a:cubicBezTo>
                        <a:pt x="16749" y="14459"/>
                        <a:pt x="32102" y="28395"/>
                        <a:pt x="45710" y="40851"/>
                      </a:cubicBezTo>
                      <a:cubicBezTo>
                        <a:pt x="74933" y="67591"/>
                        <a:pt x="88105" y="92329"/>
                        <a:pt x="92554" y="114017"/>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98" name="Google Shape;1398;p21"/>
                <p:cNvSpPr/>
                <p:nvPr/>
              </p:nvSpPr>
              <p:spPr>
                <a:xfrm>
                  <a:off x="13310132" y="13686882"/>
                  <a:ext cx="601587" cy="279337"/>
                </a:xfrm>
                <a:custGeom>
                  <a:rect b="b" l="l" r="r" t="t"/>
                  <a:pathLst>
                    <a:path extrusionOk="0" h="279337" w="601587">
                      <a:moveTo>
                        <a:pt x="126957" y="275766"/>
                      </a:moveTo>
                      <a:cubicBezTo>
                        <a:pt x="130097" y="277072"/>
                        <a:pt x="133412" y="278205"/>
                        <a:pt x="136814" y="279337"/>
                      </a:cubicBezTo>
                      <a:cubicBezTo>
                        <a:pt x="91715" y="250680"/>
                        <a:pt x="67900" y="221675"/>
                        <a:pt x="53594" y="204168"/>
                      </a:cubicBezTo>
                      <a:cubicBezTo>
                        <a:pt x="45744" y="193977"/>
                        <a:pt x="36235" y="178647"/>
                        <a:pt x="36322" y="164797"/>
                      </a:cubicBezTo>
                      <a:cubicBezTo>
                        <a:pt x="27686" y="134224"/>
                        <a:pt x="82207" y="88408"/>
                        <a:pt x="153824" y="60187"/>
                      </a:cubicBezTo>
                      <a:cubicBezTo>
                        <a:pt x="224308" y="30311"/>
                        <a:pt x="312849" y="22036"/>
                        <a:pt x="356290" y="19510"/>
                      </a:cubicBezTo>
                      <a:cubicBezTo>
                        <a:pt x="381326" y="17856"/>
                        <a:pt x="412643" y="17072"/>
                        <a:pt x="437068" y="18814"/>
                      </a:cubicBezTo>
                      <a:cubicBezTo>
                        <a:pt x="479288" y="19598"/>
                        <a:pt x="548114" y="33969"/>
                        <a:pt x="601588" y="52871"/>
                      </a:cubicBezTo>
                      <a:cubicBezTo>
                        <a:pt x="600541" y="52000"/>
                        <a:pt x="599494" y="51303"/>
                        <a:pt x="598709" y="50519"/>
                      </a:cubicBezTo>
                      <a:cubicBezTo>
                        <a:pt x="543055" y="26479"/>
                        <a:pt x="438376" y="7403"/>
                        <a:pt x="390835" y="4093"/>
                      </a:cubicBezTo>
                      <a:cubicBezTo>
                        <a:pt x="371294" y="2177"/>
                        <a:pt x="346520" y="1219"/>
                        <a:pt x="326544" y="696"/>
                      </a:cubicBezTo>
                      <a:cubicBezTo>
                        <a:pt x="291564" y="522"/>
                        <a:pt x="222040" y="-4443"/>
                        <a:pt x="151120" y="14894"/>
                      </a:cubicBezTo>
                      <a:cubicBezTo>
                        <a:pt x="80462" y="32140"/>
                        <a:pt x="5093" y="81876"/>
                        <a:pt x="2389" y="119069"/>
                      </a:cubicBezTo>
                      <a:cubicBezTo>
                        <a:pt x="-2932" y="135531"/>
                        <a:pt x="1604" y="153822"/>
                        <a:pt x="6576" y="165668"/>
                      </a:cubicBezTo>
                      <a:cubicBezTo>
                        <a:pt x="19051" y="192496"/>
                        <a:pt x="42952" y="242231"/>
                        <a:pt x="126957" y="275766"/>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99" name="Google Shape;1399;p21"/>
                <p:cNvSpPr/>
                <p:nvPr/>
              </p:nvSpPr>
              <p:spPr>
                <a:xfrm>
                  <a:off x="13244261" y="15564733"/>
                  <a:ext cx="572195" cy="239783"/>
                </a:xfrm>
                <a:custGeom>
                  <a:rect b="b" l="l" r="r" t="t"/>
                  <a:pathLst>
                    <a:path extrusionOk="0" h="239783" w="572195">
                      <a:moveTo>
                        <a:pt x="76286" y="154685"/>
                      </a:moveTo>
                      <a:cubicBezTo>
                        <a:pt x="113534" y="112179"/>
                        <a:pt x="177301" y="41713"/>
                        <a:pt x="239410" y="32044"/>
                      </a:cubicBezTo>
                      <a:cubicBezTo>
                        <a:pt x="252147" y="24380"/>
                        <a:pt x="394510" y="21070"/>
                        <a:pt x="464383" y="53994"/>
                      </a:cubicBezTo>
                      <a:cubicBezTo>
                        <a:pt x="526841" y="82651"/>
                        <a:pt x="556151" y="116360"/>
                        <a:pt x="572115" y="135958"/>
                      </a:cubicBezTo>
                      <a:cubicBezTo>
                        <a:pt x="572551" y="131080"/>
                        <a:pt x="571243" y="126464"/>
                        <a:pt x="567753" y="122457"/>
                      </a:cubicBezTo>
                      <a:cubicBezTo>
                        <a:pt x="563391" y="113050"/>
                        <a:pt x="550481" y="102772"/>
                        <a:pt x="540885" y="95891"/>
                      </a:cubicBezTo>
                      <a:cubicBezTo>
                        <a:pt x="518641" y="80386"/>
                        <a:pt x="475461" y="51468"/>
                        <a:pt x="412480" y="28647"/>
                      </a:cubicBezTo>
                      <a:cubicBezTo>
                        <a:pt x="345136" y="6175"/>
                        <a:pt x="238974" y="-2274"/>
                        <a:pt x="225715" y="513"/>
                      </a:cubicBezTo>
                      <a:cubicBezTo>
                        <a:pt x="176603" y="-1751"/>
                        <a:pt x="95913" y="58959"/>
                        <a:pt x="41655" y="110611"/>
                      </a:cubicBezTo>
                      <a:cubicBezTo>
                        <a:pt x="-14959" y="162960"/>
                        <a:pt x="656" y="199717"/>
                        <a:pt x="6326" y="212434"/>
                      </a:cubicBezTo>
                      <a:cubicBezTo>
                        <a:pt x="18364" y="223322"/>
                        <a:pt x="41655" y="232642"/>
                        <a:pt x="69482" y="239784"/>
                      </a:cubicBezTo>
                      <a:cubicBezTo>
                        <a:pt x="60933" y="227677"/>
                        <a:pt x="37991" y="198671"/>
                        <a:pt x="76286" y="154685"/>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400" name="Google Shape;1400;p21"/>
                <p:cNvSpPr/>
                <p:nvPr/>
              </p:nvSpPr>
              <p:spPr>
                <a:xfrm>
                  <a:off x="15290863" y="14189202"/>
                  <a:ext cx="91876" cy="95464"/>
                </a:xfrm>
                <a:custGeom>
                  <a:rect b="b" l="l" r="r" t="t"/>
                  <a:pathLst>
                    <a:path extrusionOk="0" h="95464" w="91876">
                      <a:moveTo>
                        <a:pt x="76328" y="76999"/>
                      </a:moveTo>
                      <a:cubicBezTo>
                        <a:pt x="81999" y="83531"/>
                        <a:pt x="86186" y="89628"/>
                        <a:pt x="89413" y="95464"/>
                      </a:cubicBezTo>
                      <a:cubicBezTo>
                        <a:pt x="94473" y="83096"/>
                        <a:pt x="96130" y="61581"/>
                        <a:pt x="49112" y="31967"/>
                      </a:cubicBezTo>
                      <a:cubicBezTo>
                        <a:pt x="34195" y="22385"/>
                        <a:pt x="17446" y="11236"/>
                        <a:pt x="0" y="0"/>
                      </a:cubicBezTo>
                      <a:cubicBezTo>
                        <a:pt x="30008" y="24911"/>
                        <a:pt x="56788" y="54787"/>
                        <a:pt x="76328" y="76999"/>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401" name="Google Shape;1401;p21"/>
                <p:cNvSpPr/>
                <p:nvPr/>
              </p:nvSpPr>
              <p:spPr>
                <a:xfrm>
                  <a:off x="14809609" y="14114840"/>
                  <a:ext cx="414259" cy="220954"/>
                </a:xfrm>
                <a:custGeom>
                  <a:rect b="b" l="l" r="r" t="t"/>
                  <a:pathLst>
                    <a:path extrusionOk="0" h="220954" w="414259">
                      <a:moveTo>
                        <a:pt x="4181" y="126274"/>
                      </a:moveTo>
                      <a:cubicBezTo>
                        <a:pt x="-12219" y="155889"/>
                        <a:pt x="20929" y="198831"/>
                        <a:pt x="80858" y="220955"/>
                      </a:cubicBezTo>
                      <a:cubicBezTo>
                        <a:pt x="55822" y="202576"/>
                        <a:pt x="41254" y="182891"/>
                        <a:pt x="45529" y="167735"/>
                      </a:cubicBezTo>
                      <a:cubicBezTo>
                        <a:pt x="45529" y="156238"/>
                        <a:pt x="53379" y="143521"/>
                        <a:pt x="59834" y="135072"/>
                      </a:cubicBezTo>
                      <a:cubicBezTo>
                        <a:pt x="75362" y="115909"/>
                        <a:pt x="104498" y="80546"/>
                        <a:pt x="169485" y="50757"/>
                      </a:cubicBezTo>
                      <a:cubicBezTo>
                        <a:pt x="239359" y="17832"/>
                        <a:pt x="381722" y="21142"/>
                        <a:pt x="394458" y="28807"/>
                      </a:cubicBezTo>
                      <a:cubicBezTo>
                        <a:pt x="401088" y="29852"/>
                        <a:pt x="407630" y="31681"/>
                        <a:pt x="414259" y="33946"/>
                      </a:cubicBezTo>
                      <a:cubicBezTo>
                        <a:pt x="389922" y="20880"/>
                        <a:pt x="366980" y="11038"/>
                        <a:pt x="348312" y="8251"/>
                      </a:cubicBezTo>
                      <a:cubicBezTo>
                        <a:pt x="335227" y="5028"/>
                        <a:pt x="229240" y="-9170"/>
                        <a:pt x="160937" y="9296"/>
                      </a:cubicBezTo>
                      <a:cubicBezTo>
                        <a:pt x="96821" y="28458"/>
                        <a:pt x="52943" y="66696"/>
                        <a:pt x="30786" y="88298"/>
                      </a:cubicBezTo>
                      <a:cubicBezTo>
                        <a:pt x="21103" y="97705"/>
                        <a:pt x="8280" y="112512"/>
                        <a:pt x="4181" y="126274"/>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402" name="Google Shape;1402;p21"/>
                <p:cNvSpPr/>
                <p:nvPr/>
              </p:nvSpPr>
              <p:spPr>
                <a:xfrm>
                  <a:off x="14342738" y="13447409"/>
                  <a:ext cx="755341" cy="304538"/>
                </a:xfrm>
                <a:custGeom>
                  <a:rect b="b" l="l" r="r" t="t"/>
                  <a:pathLst>
                    <a:path extrusionOk="0" h="304538" w="755341">
                      <a:moveTo>
                        <a:pt x="13344" y="271962"/>
                      </a:moveTo>
                      <a:cubicBezTo>
                        <a:pt x="34279" y="284679"/>
                        <a:pt x="63327" y="295480"/>
                        <a:pt x="97523" y="304538"/>
                      </a:cubicBezTo>
                      <a:cubicBezTo>
                        <a:pt x="92638" y="302361"/>
                        <a:pt x="87927" y="300183"/>
                        <a:pt x="83565" y="297919"/>
                      </a:cubicBezTo>
                      <a:cubicBezTo>
                        <a:pt x="63153" y="287379"/>
                        <a:pt x="60798" y="269436"/>
                        <a:pt x="68910" y="256806"/>
                      </a:cubicBezTo>
                      <a:cubicBezTo>
                        <a:pt x="105286" y="193918"/>
                        <a:pt x="209006" y="77985"/>
                        <a:pt x="321274" y="29207"/>
                      </a:cubicBezTo>
                      <a:cubicBezTo>
                        <a:pt x="341773" y="20584"/>
                        <a:pt x="377451" y="18929"/>
                        <a:pt x="405366" y="21891"/>
                      </a:cubicBezTo>
                      <a:cubicBezTo>
                        <a:pt x="507776" y="32430"/>
                        <a:pt x="659997" y="60477"/>
                        <a:pt x="755342" y="98193"/>
                      </a:cubicBezTo>
                      <a:cubicBezTo>
                        <a:pt x="749410" y="91747"/>
                        <a:pt x="740338" y="85650"/>
                        <a:pt x="728300" y="81469"/>
                      </a:cubicBezTo>
                      <a:cubicBezTo>
                        <a:pt x="624319" y="47151"/>
                        <a:pt x="470877" y="24852"/>
                        <a:pt x="381813" y="4906"/>
                      </a:cubicBezTo>
                      <a:cubicBezTo>
                        <a:pt x="359743" y="464"/>
                        <a:pt x="331654" y="-2237"/>
                        <a:pt x="313597" y="2467"/>
                      </a:cubicBezTo>
                      <a:cubicBezTo>
                        <a:pt x="217205" y="23546"/>
                        <a:pt x="73011" y="142528"/>
                        <a:pt x="11075" y="223359"/>
                      </a:cubicBezTo>
                      <a:cubicBezTo>
                        <a:pt x="-2097" y="238602"/>
                        <a:pt x="-6022" y="260464"/>
                        <a:pt x="13344" y="271962"/>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403" name="Google Shape;1403;p21"/>
                <p:cNvSpPr/>
                <p:nvPr/>
              </p:nvSpPr>
              <p:spPr>
                <a:xfrm>
                  <a:off x="15612022" y="13606977"/>
                  <a:ext cx="702164" cy="413158"/>
                </a:xfrm>
                <a:custGeom>
                  <a:rect b="b" l="l" r="r" t="t"/>
                  <a:pathLst>
                    <a:path extrusionOk="0" h="413158" w="702164">
                      <a:moveTo>
                        <a:pt x="28032" y="401138"/>
                      </a:moveTo>
                      <a:cubicBezTo>
                        <a:pt x="53155" y="408368"/>
                        <a:pt x="87786" y="412026"/>
                        <a:pt x="128088" y="413158"/>
                      </a:cubicBezTo>
                      <a:cubicBezTo>
                        <a:pt x="125471" y="412287"/>
                        <a:pt x="122767" y="411503"/>
                        <a:pt x="120324" y="410632"/>
                      </a:cubicBezTo>
                      <a:cubicBezTo>
                        <a:pt x="95463" y="401661"/>
                        <a:pt x="84385" y="381279"/>
                        <a:pt x="86042" y="365339"/>
                      </a:cubicBezTo>
                      <a:cubicBezTo>
                        <a:pt x="89618" y="286250"/>
                        <a:pt x="175891" y="118316"/>
                        <a:pt x="278127" y="45760"/>
                      </a:cubicBezTo>
                      <a:cubicBezTo>
                        <a:pt x="296795" y="32782"/>
                        <a:pt x="335788" y="25639"/>
                        <a:pt x="367802" y="24856"/>
                      </a:cubicBezTo>
                      <a:cubicBezTo>
                        <a:pt x="463060" y="22068"/>
                        <a:pt x="595042" y="27730"/>
                        <a:pt x="702164" y="45760"/>
                      </a:cubicBezTo>
                      <a:cubicBezTo>
                        <a:pt x="593996" y="24507"/>
                        <a:pt x="454249" y="15884"/>
                        <a:pt x="357596" y="1686"/>
                      </a:cubicBezTo>
                      <a:cubicBezTo>
                        <a:pt x="332211" y="-1275"/>
                        <a:pt x="299761" y="-1014"/>
                        <a:pt x="280919" y="8045"/>
                      </a:cubicBezTo>
                      <a:cubicBezTo>
                        <a:pt x="178333" y="51770"/>
                        <a:pt x="32132" y="248796"/>
                        <a:pt x="2822" y="349486"/>
                      </a:cubicBezTo>
                      <a:cubicBezTo>
                        <a:pt x="-4331" y="369084"/>
                        <a:pt x="1427" y="393038"/>
                        <a:pt x="28032" y="401138"/>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404" name="Google Shape;1404;p21"/>
                <p:cNvSpPr/>
                <p:nvPr/>
              </p:nvSpPr>
              <p:spPr>
                <a:xfrm>
                  <a:off x="15153380" y="13433225"/>
                  <a:ext cx="576174" cy="222822"/>
                </a:xfrm>
                <a:custGeom>
                  <a:rect b="b" l="l" r="r" t="t"/>
                  <a:pathLst>
                    <a:path extrusionOk="0" h="222822" w="576174">
                      <a:moveTo>
                        <a:pt x="63510" y="75184"/>
                      </a:moveTo>
                      <a:cubicBezTo>
                        <a:pt x="39521" y="98005"/>
                        <a:pt x="22249" y="121610"/>
                        <a:pt x="10735" y="136765"/>
                      </a:cubicBezTo>
                      <a:cubicBezTo>
                        <a:pt x="3494" y="146782"/>
                        <a:pt x="-3659" y="162461"/>
                        <a:pt x="2099" y="174829"/>
                      </a:cubicBezTo>
                      <a:cubicBezTo>
                        <a:pt x="7856" y="193730"/>
                        <a:pt x="31234" y="209757"/>
                        <a:pt x="63859" y="222823"/>
                      </a:cubicBezTo>
                      <a:cubicBezTo>
                        <a:pt x="59323" y="218903"/>
                        <a:pt x="55485" y="214983"/>
                        <a:pt x="52693" y="210977"/>
                      </a:cubicBezTo>
                      <a:cubicBezTo>
                        <a:pt x="44145" y="200524"/>
                        <a:pt x="46674" y="187459"/>
                        <a:pt x="50774" y="179010"/>
                      </a:cubicBezTo>
                      <a:cubicBezTo>
                        <a:pt x="61329" y="159673"/>
                        <a:pt x="77468" y="123526"/>
                        <a:pt x="116373" y="91385"/>
                      </a:cubicBezTo>
                      <a:cubicBezTo>
                        <a:pt x="153098" y="59244"/>
                        <a:pt x="212764" y="31110"/>
                        <a:pt x="260393" y="28323"/>
                      </a:cubicBezTo>
                      <a:cubicBezTo>
                        <a:pt x="277927" y="26494"/>
                        <a:pt x="303312" y="28845"/>
                        <a:pt x="323201" y="31807"/>
                      </a:cubicBezTo>
                      <a:cubicBezTo>
                        <a:pt x="388189" y="39298"/>
                        <a:pt x="515723" y="67954"/>
                        <a:pt x="576175" y="106454"/>
                      </a:cubicBezTo>
                      <a:cubicBezTo>
                        <a:pt x="573121" y="100444"/>
                        <a:pt x="567975" y="93998"/>
                        <a:pt x="559862" y="88772"/>
                      </a:cubicBezTo>
                      <a:cubicBezTo>
                        <a:pt x="498712" y="48879"/>
                        <a:pt x="351900" y="22661"/>
                        <a:pt x="294240" y="8812"/>
                      </a:cubicBezTo>
                      <a:cubicBezTo>
                        <a:pt x="278363" y="5241"/>
                        <a:pt x="258561" y="886"/>
                        <a:pt x="244430" y="450"/>
                      </a:cubicBezTo>
                      <a:cubicBezTo>
                        <a:pt x="220790" y="-1640"/>
                        <a:pt x="189561" y="3586"/>
                        <a:pt x="158244" y="15432"/>
                      </a:cubicBezTo>
                      <a:cubicBezTo>
                        <a:pt x="131377" y="42433"/>
                        <a:pt x="98054" y="69435"/>
                        <a:pt x="65429" y="74574"/>
                      </a:cubicBezTo>
                      <a:cubicBezTo>
                        <a:pt x="64993" y="74661"/>
                        <a:pt x="64295" y="74923"/>
                        <a:pt x="63510" y="75184"/>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405" name="Google Shape;1405;p21"/>
                <p:cNvSpPr/>
                <p:nvPr/>
              </p:nvSpPr>
              <p:spPr>
                <a:xfrm>
                  <a:off x="15449801" y="13783130"/>
                  <a:ext cx="88756" cy="104697"/>
                </a:xfrm>
                <a:custGeom>
                  <a:rect b="b" l="l" r="r" t="t"/>
                  <a:pathLst>
                    <a:path extrusionOk="0" h="104697" w="88756">
                      <a:moveTo>
                        <a:pt x="82173" y="104697"/>
                      </a:moveTo>
                      <a:cubicBezTo>
                        <a:pt x="90111" y="93548"/>
                        <a:pt x="99619" y="72818"/>
                        <a:pt x="52950" y="39457"/>
                      </a:cubicBezTo>
                      <a:cubicBezTo>
                        <a:pt x="37161" y="27960"/>
                        <a:pt x="19017" y="14024"/>
                        <a:pt x="0" y="0"/>
                      </a:cubicBezTo>
                      <a:cubicBezTo>
                        <a:pt x="29223" y="28395"/>
                        <a:pt x="54520" y="63062"/>
                        <a:pt x="72490" y="88409"/>
                      </a:cubicBezTo>
                      <a:cubicBezTo>
                        <a:pt x="76590" y="94158"/>
                        <a:pt x="79730" y="99558"/>
                        <a:pt x="82173" y="104697"/>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406" name="Google Shape;1406;p21"/>
                <p:cNvSpPr/>
                <p:nvPr/>
              </p:nvSpPr>
              <p:spPr>
                <a:xfrm>
                  <a:off x="14982301" y="13693388"/>
                  <a:ext cx="401987" cy="204543"/>
                </a:xfrm>
                <a:custGeom>
                  <a:rect b="b" l="l" r="r" t="t"/>
                  <a:pathLst>
                    <a:path extrusionOk="0" h="204543" w="401987">
                      <a:moveTo>
                        <a:pt x="5953" y="96710"/>
                      </a:moveTo>
                      <a:cubicBezTo>
                        <a:pt x="-13151" y="125106"/>
                        <a:pt x="15025" y="175538"/>
                        <a:pt x="71814" y="204282"/>
                      </a:cubicBezTo>
                      <a:cubicBezTo>
                        <a:pt x="71988" y="204369"/>
                        <a:pt x="72162" y="204456"/>
                        <a:pt x="72250" y="204543"/>
                      </a:cubicBezTo>
                      <a:cubicBezTo>
                        <a:pt x="45644" y="182332"/>
                        <a:pt x="30466" y="159163"/>
                        <a:pt x="36746" y="143484"/>
                      </a:cubicBezTo>
                      <a:cubicBezTo>
                        <a:pt x="37880" y="132161"/>
                        <a:pt x="46865" y="120577"/>
                        <a:pt x="54018" y="112912"/>
                      </a:cubicBezTo>
                      <a:cubicBezTo>
                        <a:pt x="71116" y="95752"/>
                        <a:pt x="103130" y="63873"/>
                        <a:pt x="169775" y="41139"/>
                      </a:cubicBezTo>
                      <a:cubicBezTo>
                        <a:pt x="241481" y="15792"/>
                        <a:pt x="380616" y="33126"/>
                        <a:pt x="392305" y="41836"/>
                      </a:cubicBezTo>
                      <a:cubicBezTo>
                        <a:pt x="395533" y="42707"/>
                        <a:pt x="398760" y="43752"/>
                        <a:pt x="401988" y="44972"/>
                      </a:cubicBezTo>
                      <a:cubicBezTo>
                        <a:pt x="381488" y="32603"/>
                        <a:pt x="361861" y="22935"/>
                        <a:pt x="345025" y="19102"/>
                      </a:cubicBezTo>
                      <a:cubicBezTo>
                        <a:pt x="331068" y="14399"/>
                        <a:pt x="225778" y="-6941"/>
                        <a:pt x="162273" y="2291"/>
                      </a:cubicBezTo>
                      <a:cubicBezTo>
                        <a:pt x="127729" y="8301"/>
                        <a:pt x="98768" y="20931"/>
                        <a:pt x="75913" y="34084"/>
                      </a:cubicBezTo>
                      <a:cubicBezTo>
                        <a:pt x="55501" y="54640"/>
                        <a:pt x="32646" y="74499"/>
                        <a:pt x="8134" y="92181"/>
                      </a:cubicBezTo>
                      <a:cubicBezTo>
                        <a:pt x="7349" y="93662"/>
                        <a:pt x="6563" y="95143"/>
                        <a:pt x="5953" y="96710"/>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407" name="Google Shape;1407;p21"/>
                <p:cNvSpPr/>
                <p:nvPr/>
              </p:nvSpPr>
              <p:spPr>
                <a:xfrm>
                  <a:off x="14917199" y="13280041"/>
                  <a:ext cx="402363" cy="168353"/>
                </a:xfrm>
                <a:custGeom>
                  <a:rect b="b" l="l" r="r" t="t"/>
                  <a:pathLst>
                    <a:path extrusionOk="0" h="168353" w="402363">
                      <a:moveTo>
                        <a:pt x="65036" y="168354"/>
                      </a:moveTo>
                      <a:cubicBezTo>
                        <a:pt x="55964" y="159644"/>
                        <a:pt x="49596" y="151892"/>
                        <a:pt x="44886" y="146056"/>
                      </a:cubicBezTo>
                      <a:cubicBezTo>
                        <a:pt x="39913" y="139610"/>
                        <a:pt x="33894" y="129855"/>
                        <a:pt x="33894" y="120970"/>
                      </a:cubicBezTo>
                      <a:cubicBezTo>
                        <a:pt x="28399" y="101546"/>
                        <a:pt x="63117" y="72367"/>
                        <a:pt x="108653" y="54424"/>
                      </a:cubicBezTo>
                      <a:cubicBezTo>
                        <a:pt x="153490" y="35436"/>
                        <a:pt x="209842" y="30122"/>
                        <a:pt x="237494" y="28555"/>
                      </a:cubicBezTo>
                      <a:cubicBezTo>
                        <a:pt x="253458" y="27509"/>
                        <a:pt x="273347" y="26987"/>
                        <a:pt x="288874" y="28119"/>
                      </a:cubicBezTo>
                      <a:cubicBezTo>
                        <a:pt x="318097" y="28642"/>
                        <a:pt x="367471" y="39442"/>
                        <a:pt x="402364" y="53030"/>
                      </a:cubicBezTo>
                      <a:cubicBezTo>
                        <a:pt x="395996" y="42926"/>
                        <a:pt x="385441" y="35958"/>
                        <a:pt x="380904" y="32126"/>
                      </a:cubicBezTo>
                      <a:cubicBezTo>
                        <a:pt x="345575" y="16883"/>
                        <a:pt x="278930" y="4688"/>
                        <a:pt x="248660" y="2598"/>
                      </a:cubicBezTo>
                      <a:cubicBezTo>
                        <a:pt x="236186" y="1379"/>
                        <a:pt x="220484" y="769"/>
                        <a:pt x="207748" y="420"/>
                      </a:cubicBezTo>
                      <a:cubicBezTo>
                        <a:pt x="185504" y="333"/>
                        <a:pt x="141277" y="-2802"/>
                        <a:pt x="96178" y="9479"/>
                      </a:cubicBezTo>
                      <a:cubicBezTo>
                        <a:pt x="51254" y="20454"/>
                        <a:pt x="3276" y="52072"/>
                        <a:pt x="1531" y="75677"/>
                      </a:cubicBezTo>
                      <a:cubicBezTo>
                        <a:pt x="-1871" y="86129"/>
                        <a:pt x="1008" y="97714"/>
                        <a:pt x="4235" y="105292"/>
                      </a:cubicBezTo>
                      <a:cubicBezTo>
                        <a:pt x="11214" y="120622"/>
                        <a:pt x="24211" y="147537"/>
                        <a:pt x="65036" y="168354"/>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408" name="Google Shape;1408;p21"/>
                <p:cNvSpPr/>
                <p:nvPr/>
              </p:nvSpPr>
              <p:spPr>
                <a:xfrm>
                  <a:off x="12851508" y="13604836"/>
                  <a:ext cx="364030" cy="153208"/>
                </a:xfrm>
                <a:custGeom>
                  <a:rect b="b" l="l" r="r" t="t"/>
                  <a:pathLst>
                    <a:path extrusionOk="0" h="153208" w="364030">
                      <a:moveTo>
                        <a:pt x="47009" y="153209"/>
                      </a:moveTo>
                      <a:cubicBezTo>
                        <a:pt x="44392" y="143627"/>
                        <a:pt x="45439" y="130649"/>
                        <a:pt x="59483" y="114535"/>
                      </a:cubicBezTo>
                      <a:cubicBezTo>
                        <a:pt x="83123" y="87533"/>
                        <a:pt x="123686" y="42676"/>
                        <a:pt x="163289" y="36491"/>
                      </a:cubicBezTo>
                      <a:cubicBezTo>
                        <a:pt x="171402" y="31614"/>
                        <a:pt x="261949" y="29523"/>
                        <a:pt x="306351" y="50428"/>
                      </a:cubicBezTo>
                      <a:cubicBezTo>
                        <a:pt x="334352" y="63232"/>
                        <a:pt x="351886" y="77691"/>
                        <a:pt x="363313" y="89537"/>
                      </a:cubicBezTo>
                      <a:cubicBezTo>
                        <a:pt x="364709" y="85269"/>
                        <a:pt x="364098" y="81262"/>
                        <a:pt x="361219" y="77865"/>
                      </a:cubicBezTo>
                      <a:cubicBezTo>
                        <a:pt x="358428" y="71855"/>
                        <a:pt x="350228" y="65322"/>
                        <a:pt x="344122" y="60967"/>
                      </a:cubicBezTo>
                      <a:cubicBezTo>
                        <a:pt x="329990" y="51125"/>
                        <a:pt x="302512" y="32659"/>
                        <a:pt x="262385" y="18200"/>
                      </a:cubicBezTo>
                      <a:cubicBezTo>
                        <a:pt x="219554" y="3915"/>
                        <a:pt x="152037" y="-1485"/>
                        <a:pt x="143575" y="344"/>
                      </a:cubicBezTo>
                      <a:cubicBezTo>
                        <a:pt x="112346" y="-1050"/>
                        <a:pt x="61053" y="37537"/>
                        <a:pt x="26509" y="70374"/>
                      </a:cubicBezTo>
                      <a:cubicBezTo>
                        <a:pt x="-9518" y="103734"/>
                        <a:pt x="427" y="127078"/>
                        <a:pt x="4003" y="135178"/>
                      </a:cubicBezTo>
                      <a:cubicBezTo>
                        <a:pt x="12028" y="142408"/>
                        <a:pt x="28079" y="148592"/>
                        <a:pt x="47009" y="153209"/>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409" name="Google Shape;1409;p21"/>
                <p:cNvSpPr/>
                <p:nvPr/>
              </p:nvSpPr>
              <p:spPr>
                <a:xfrm>
                  <a:off x="15282440" y="13984598"/>
                  <a:ext cx="303829" cy="176992"/>
                </a:xfrm>
                <a:custGeom>
                  <a:rect b="b" l="l" r="r" t="t"/>
                  <a:pathLst>
                    <a:path extrusionOk="0" h="176992" w="303829">
                      <a:moveTo>
                        <a:pt x="50121" y="3658"/>
                      </a:moveTo>
                      <a:cubicBezTo>
                        <a:pt x="37646" y="3223"/>
                        <a:pt x="22991" y="1829"/>
                        <a:pt x="8860" y="0"/>
                      </a:cubicBezTo>
                      <a:cubicBezTo>
                        <a:pt x="6242" y="5923"/>
                        <a:pt x="3975" y="13065"/>
                        <a:pt x="2579" y="22124"/>
                      </a:cubicBezTo>
                      <a:cubicBezTo>
                        <a:pt x="-3440" y="63236"/>
                        <a:pt x="-736" y="133354"/>
                        <a:pt x="30493" y="159659"/>
                      </a:cubicBezTo>
                      <a:cubicBezTo>
                        <a:pt x="31279" y="163056"/>
                        <a:pt x="40438" y="169676"/>
                        <a:pt x="54395" y="176992"/>
                      </a:cubicBezTo>
                      <a:cubicBezTo>
                        <a:pt x="35640" y="147639"/>
                        <a:pt x="27004" y="104610"/>
                        <a:pt x="21770" y="76563"/>
                      </a:cubicBezTo>
                      <a:cubicBezTo>
                        <a:pt x="14966" y="39370"/>
                        <a:pt x="38170" y="31270"/>
                        <a:pt x="46195" y="27524"/>
                      </a:cubicBezTo>
                      <a:cubicBezTo>
                        <a:pt x="74546" y="25521"/>
                        <a:pt x="136481" y="43725"/>
                        <a:pt x="164744" y="59752"/>
                      </a:cubicBezTo>
                      <a:cubicBezTo>
                        <a:pt x="176259" y="65501"/>
                        <a:pt x="190303" y="74298"/>
                        <a:pt x="201207" y="81789"/>
                      </a:cubicBezTo>
                      <a:cubicBezTo>
                        <a:pt x="220224" y="94593"/>
                        <a:pt x="258169" y="122205"/>
                        <a:pt x="282072" y="154694"/>
                      </a:cubicBezTo>
                      <a:cubicBezTo>
                        <a:pt x="287393" y="161575"/>
                        <a:pt x="292190" y="168630"/>
                        <a:pt x="296203" y="175599"/>
                      </a:cubicBezTo>
                      <a:cubicBezTo>
                        <a:pt x="298209" y="173944"/>
                        <a:pt x="299867" y="172289"/>
                        <a:pt x="300826" y="170460"/>
                      </a:cubicBezTo>
                      <a:cubicBezTo>
                        <a:pt x="312341" y="159659"/>
                        <a:pt x="289224" y="134051"/>
                        <a:pt x="257472" y="107746"/>
                      </a:cubicBezTo>
                      <a:cubicBezTo>
                        <a:pt x="225981" y="81354"/>
                        <a:pt x="186203" y="56617"/>
                        <a:pt x="168233" y="44422"/>
                      </a:cubicBezTo>
                      <a:cubicBezTo>
                        <a:pt x="157678" y="37367"/>
                        <a:pt x="144855" y="28831"/>
                        <a:pt x="134823" y="22734"/>
                      </a:cubicBezTo>
                      <a:cubicBezTo>
                        <a:pt x="125489" y="17159"/>
                        <a:pt x="113626" y="10104"/>
                        <a:pt x="101239" y="3049"/>
                      </a:cubicBezTo>
                      <a:cubicBezTo>
                        <a:pt x="81961" y="4442"/>
                        <a:pt x="64165" y="4878"/>
                        <a:pt x="50121" y="3658"/>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410" name="Google Shape;1410;p21"/>
                <p:cNvSpPr/>
                <p:nvPr/>
              </p:nvSpPr>
              <p:spPr>
                <a:xfrm>
                  <a:off x="14877360" y="13839834"/>
                  <a:ext cx="194565" cy="123598"/>
                </a:xfrm>
                <a:custGeom>
                  <a:rect b="b" l="l" r="r" t="t"/>
                  <a:pathLst>
                    <a:path extrusionOk="0" h="123598" w="194565">
                      <a:moveTo>
                        <a:pt x="193241" y="112449"/>
                      </a:moveTo>
                      <a:cubicBezTo>
                        <a:pt x="199435" y="105568"/>
                        <a:pt x="183035" y="89715"/>
                        <a:pt x="161925" y="74124"/>
                      </a:cubicBezTo>
                      <a:cubicBezTo>
                        <a:pt x="140902" y="58446"/>
                        <a:pt x="115692" y="44509"/>
                        <a:pt x="104265" y="37715"/>
                      </a:cubicBezTo>
                      <a:cubicBezTo>
                        <a:pt x="97548" y="33796"/>
                        <a:pt x="89435" y="29005"/>
                        <a:pt x="83154" y="25695"/>
                      </a:cubicBezTo>
                      <a:cubicBezTo>
                        <a:pt x="66929" y="17246"/>
                        <a:pt x="38143" y="2439"/>
                        <a:pt x="23836" y="0"/>
                      </a:cubicBezTo>
                      <a:cubicBezTo>
                        <a:pt x="19475" y="1568"/>
                        <a:pt x="3511" y="4878"/>
                        <a:pt x="545" y="32228"/>
                      </a:cubicBezTo>
                      <a:cubicBezTo>
                        <a:pt x="-1723" y="57749"/>
                        <a:pt x="2552" y="100255"/>
                        <a:pt x="23488" y="114801"/>
                      </a:cubicBezTo>
                      <a:cubicBezTo>
                        <a:pt x="24011" y="116630"/>
                        <a:pt x="29507" y="120027"/>
                        <a:pt x="37968" y="123598"/>
                      </a:cubicBezTo>
                      <a:cubicBezTo>
                        <a:pt x="31600" y="109226"/>
                        <a:pt x="27239" y="93635"/>
                        <a:pt x="24272" y="82051"/>
                      </a:cubicBezTo>
                      <a:cubicBezTo>
                        <a:pt x="18341" y="59143"/>
                        <a:pt x="32385" y="53132"/>
                        <a:pt x="37270" y="50432"/>
                      </a:cubicBezTo>
                      <a:cubicBezTo>
                        <a:pt x="54804" y="47906"/>
                        <a:pt x="94146" y="56442"/>
                        <a:pt x="112551" y="65240"/>
                      </a:cubicBezTo>
                      <a:cubicBezTo>
                        <a:pt x="119967" y="68375"/>
                        <a:pt x="129126" y="73166"/>
                        <a:pt x="136192" y="77347"/>
                      </a:cubicBezTo>
                      <a:cubicBezTo>
                        <a:pt x="148317" y="84315"/>
                        <a:pt x="172131" y="99210"/>
                        <a:pt x="188531" y="117675"/>
                      </a:cubicBezTo>
                      <a:cubicBezTo>
                        <a:pt x="190712" y="116108"/>
                        <a:pt x="192544" y="114366"/>
                        <a:pt x="193241" y="112449"/>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411" name="Google Shape;1411;p21"/>
                <p:cNvSpPr/>
                <p:nvPr/>
              </p:nvSpPr>
              <p:spPr>
                <a:xfrm>
                  <a:off x="9473950" y="14370366"/>
                  <a:ext cx="1278993" cy="889177"/>
                </a:xfrm>
                <a:custGeom>
                  <a:rect b="b" l="l" r="r" t="t"/>
                  <a:pathLst>
                    <a:path extrusionOk="0" h="889177" w="1278993">
                      <a:moveTo>
                        <a:pt x="298335" y="24397"/>
                      </a:moveTo>
                      <a:cubicBezTo>
                        <a:pt x="511356" y="72130"/>
                        <a:pt x="878429" y="125523"/>
                        <a:pt x="1127216" y="207574"/>
                      </a:cubicBezTo>
                      <a:cubicBezTo>
                        <a:pt x="1182696" y="226824"/>
                        <a:pt x="1212442" y="263145"/>
                        <a:pt x="1210697" y="289537"/>
                      </a:cubicBezTo>
                      <a:cubicBezTo>
                        <a:pt x="1219595" y="420191"/>
                        <a:pt x="1052807" y="656761"/>
                        <a:pt x="732228" y="794209"/>
                      </a:cubicBezTo>
                      <a:cubicBezTo>
                        <a:pt x="675178" y="817901"/>
                        <a:pt x="564480" y="830705"/>
                        <a:pt x="478295" y="830618"/>
                      </a:cubicBezTo>
                      <a:cubicBezTo>
                        <a:pt x="332442" y="831663"/>
                        <a:pt x="163124" y="824085"/>
                        <a:pt x="0" y="806839"/>
                      </a:cubicBezTo>
                      <a:cubicBezTo>
                        <a:pt x="168358" y="843335"/>
                        <a:pt x="344829" y="870424"/>
                        <a:pt x="487367" y="885318"/>
                      </a:cubicBezTo>
                      <a:cubicBezTo>
                        <a:pt x="558461" y="892896"/>
                        <a:pt x="649357" y="890109"/>
                        <a:pt x="699429" y="869814"/>
                      </a:cubicBezTo>
                      <a:cubicBezTo>
                        <a:pt x="974734" y="755884"/>
                        <a:pt x="1210261" y="475588"/>
                        <a:pt x="1272807" y="320023"/>
                      </a:cubicBezTo>
                      <a:cubicBezTo>
                        <a:pt x="1287549" y="288928"/>
                        <a:pt x="1277169" y="245376"/>
                        <a:pt x="1228406" y="220378"/>
                      </a:cubicBezTo>
                      <a:cubicBezTo>
                        <a:pt x="1014425" y="112894"/>
                        <a:pt x="588208" y="31540"/>
                        <a:pt x="312902" y="3231"/>
                      </a:cubicBezTo>
                      <a:cubicBezTo>
                        <a:pt x="246082" y="-3824"/>
                        <a:pt x="160682" y="96"/>
                        <a:pt x="111657" y="20739"/>
                      </a:cubicBezTo>
                      <a:cubicBezTo>
                        <a:pt x="103719" y="24223"/>
                        <a:pt x="95781" y="27794"/>
                        <a:pt x="87930" y="31540"/>
                      </a:cubicBezTo>
                      <a:cubicBezTo>
                        <a:pt x="104068" y="26314"/>
                        <a:pt x="119770" y="21871"/>
                        <a:pt x="134948" y="18562"/>
                      </a:cubicBezTo>
                      <a:cubicBezTo>
                        <a:pt x="178303" y="7325"/>
                        <a:pt x="245559" y="13771"/>
                        <a:pt x="298335" y="24397"/>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412" name="Google Shape;1412;p21"/>
                <p:cNvSpPr/>
                <p:nvPr/>
              </p:nvSpPr>
              <p:spPr>
                <a:xfrm>
                  <a:off x="12091792" y="15218899"/>
                  <a:ext cx="1173739" cy="581698"/>
                </a:xfrm>
                <a:custGeom>
                  <a:rect b="b" l="l" r="r" t="t"/>
                  <a:pathLst>
                    <a:path extrusionOk="0" h="581698" w="1173739">
                      <a:moveTo>
                        <a:pt x="948128" y="127459"/>
                      </a:moveTo>
                      <a:cubicBezTo>
                        <a:pt x="1008406" y="142963"/>
                        <a:pt x="1050364" y="183379"/>
                        <a:pt x="1057779" y="215607"/>
                      </a:cubicBezTo>
                      <a:cubicBezTo>
                        <a:pt x="1085955" y="311594"/>
                        <a:pt x="1111340" y="449041"/>
                        <a:pt x="1077232" y="581698"/>
                      </a:cubicBezTo>
                      <a:cubicBezTo>
                        <a:pt x="1128001" y="449651"/>
                        <a:pt x="1153822" y="316297"/>
                        <a:pt x="1171705" y="222923"/>
                      </a:cubicBezTo>
                      <a:cubicBezTo>
                        <a:pt x="1180864" y="185121"/>
                        <a:pt x="1159492" y="136343"/>
                        <a:pt x="1099651" y="114655"/>
                      </a:cubicBezTo>
                      <a:cubicBezTo>
                        <a:pt x="838390" y="21630"/>
                        <a:pt x="355210" y="-7550"/>
                        <a:pt x="40040" y="1596"/>
                      </a:cubicBezTo>
                      <a:cubicBezTo>
                        <a:pt x="27042" y="1944"/>
                        <a:pt x="13608" y="2728"/>
                        <a:pt x="0" y="3948"/>
                      </a:cubicBezTo>
                      <a:cubicBezTo>
                        <a:pt x="19627" y="4296"/>
                        <a:pt x="39167" y="5777"/>
                        <a:pt x="57137" y="7867"/>
                      </a:cubicBezTo>
                      <a:cubicBezTo>
                        <a:pt x="308715" y="44973"/>
                        <a:pt x="682593" y="66052"/>
                        <a:pt x="948128" y="127459"/>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413" name="Google Shape;1413;p21"/>
                <p:cNvSpPr/>
                <p:nvPr/>
              </p:nvSpPr>
              <p:spPr>
                <a:xfrm>
                  <a:off x="11921427" y="15953636"/>
                  <a:ext cx="1174932" cy="259081"/>
                </a:xfrm>
                <a:custGeom>
                  <a:rect b="b" l="l" r="r" t="t"/>
                  <a:pathLst>
                    <a:path extrusionOk="0" h="259081" w="1174932">
                      <a:moveTo>
                        <a:pt x="1076185" y="97206"/>
                      </a:moveTo>
                      <a:cubicBezTo>
                        <a:pt x="1032220" y="128651"/>
                        <a:pt x="930420" y="154259"/>
                        <a:pt x="843886" y="164449"/>
                      </a:cubicBezTo>
                      <a:cubicBezTo>
                        <a:pt x="643426" y="187009"/>
                        <a:pt x="305313" y="231170"/>
                        <a:pt x="0" y="249897"/>
                      </a:cubicBezTo>
                      <a:cubicBezTo>
                        <a:pt x="279056" y="267317"/>
                        <a:pt x="608097" y="255646"/>
                        <a:pt x="799572" y="249897"/>
                      </a:cubicBezTo>
                      <a:cubicBezTo>
                        <a:pt x="871451" y="247981"/>
                        <a:pt x="958683" y="230473"/>
                        <a:pt x="1001951" y="199116"/>
                      </a:cubicBezTo>
                      <a:cubicBezTo>
                        <a:pt x="1074004" y="145635"/>
                        <a:pt x="1130269" y="76128"/>
                        <a:pt x="1174932" y="0"/>
                      </a:cubicBezTo>
                      <a:cubicBezTo>
                        <a:pt x="1149024" y="34667"/>
                        <a:pt x="1116748" y="67417"/>
                        <a:pt x="1076185" y="97206"/>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414" name="Google Shape;1414;p21"/>
                <p:cNvSpPr/>
                <p:nvPr/>
              </p:nvSpPr>
              <p:spPr>
                <a:xfrm>
                  <a:off x="11064283" y="14476814"/>
                  <a:ext cx="1026997" cy="693315"/>
                </a:xfrm>
                <a:custGeom>
                  <a:rect b="b" l="l" r="r" t="t"/>
                  <a:pathLst>
                    <a:path extrusionOk="0" h="693315" w="1026997">
                      <a:moveTo>
                        <a:pt x="950134" y="207826"/>
                      </a:moveTo>
                      <a:cubicBezTo>
                        <a:pt x="981538" y="228121"/>
                        <a:pt x="994536" y="255907"/>
                        <a:pt x="997065" y="274373"/>
                      </a:cubicBezTo>
                      <a:cubicBezTo>
                        <a:pt x="1000119" y="317663"/>
                        <a:pt x="1011895" y="391177"/>
                        <a:pt x="944290" y="462166"/>
                      </a:cubicBezTo>
                      <a:cubicBezTo>
                        <a:pt x="884099" y="532109"/>
                        <a:pt x="734758" y="606233"/>
                        <a:pt x="584369" y="624699"/>
                      </a:cubicBezTo>
                      <a:cubicBezTo>
                        <a:pt x="530809" y="633061"/>
                        <a:pt x="446629" y="633409"/>
                        <a:pt x="382339" y="630796"/>
                      </a:cubicBezTo>
                      <a:cubicBezTo>
                        <a:pt x="275305" y="630796"/>
                        <a:pt x="133116" y="618079"/>
                        <a:pt x="0" y="592994"/>
                      </a:cubicBezTo>
                      <a:cubicBezTo>
                        <a:pt x="140793" y="635761"/>
                        <a:pt x="297724" y="667118"/>
                        <a:pt x="402402" y="680096"/>
                      </a:cubicBezTo>
                      <a:cubicBezTo>
                        <a:pt x="455789" y="688371"/>
                        <a:pt x="524528" y="696036"/>
                        <a:pt x="569104" y="692378"/>
                      </a:cubicBezTo>
                      <a:cubicBezTo>
                        <a:pt x="692537" y="688109"/>
                        <a:pt x="830103" y="619734"/>
                        <a:pt x="906256" y="540558"/>
                      </a:cubicBezTo>
                      <a:cubicBezTo>
                        <a:pt x="987906" y="461208"/>
                        <a:pt x="1008057" y="371144"/>
                        <a:pt x="1023758" y="319840"/>
                      </a:cubicBezTo>
                      <a:cubicBezTo>
                        <a:pt x="1029428" y="297716"/>
                        <a:pt x="1029690" y="264356"/>
                        <a:pt x="1007533" y="239270"/>
                      </a:cubicBezTo>
                      <a:cubicBezTo>
                        <a:pt x="915241" y="121856"/>
                        <a:pt x="525313" y="30834"/>
                        <a:pt x="342474" y="9755"/>
                      </a:cubicBezTo>
                      <a:cubicBezTo>
                        <a:pt x="308017" y="4704"/>
                        <a:pt x="266582" y="348"/>
                        <a:pt x="230380" y="0"/>
                      </a:cubicBezTo>
                      <a:cubicBezTo>
                        <a:pt x="258033" y="4007"/>
                        <a:pt x="288564" y="10627"/>
                        <a:pt x="314734" y="16549"/>
                      </a:cubicBezTo>
                      <a:cubicBezTo>
                        <a:pt x="452648" y="49648"/>
                        <a:pt x="803933" y="112449"/>
                        <a:pt x="950134" y="207826"/>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415" name="Google Shape;1415;p21"/>
                <p:cNvSpPr/>
                <p:nvPr/>
              </p:nvSpPr>
              <p:spPr>
                <a:xfrm>
                  <a:off x="10426178" y="15588764"/>
                  <a:ext cx="1107414" cy="287799"/>
                </a:xfrm>
                <a:custGeom>
                  <a:rect b="b" l="l" r="r" t="t"/>
                  <a:pathLst>
                    <a:path extrusionOk="0" h="287799" w="1107414">
                      <a:moveTo>
                        <a:pt x="1107414" y="0"/>
                      </a:moveTo>
                      <a:cubicBezTo>
                        <a:pt x="1025503" y="68550"/>
                        <a:pt x="761015" y="168543"/>
                        <a:pt x="598675" y="200597"/>
                      </a:cubicBezTo>
                      <a:cubicBezTo>
                        <a:pt x="534211" y="215491"/>
                        <a:pt x="448549" y="228992"/>
                        <a:pt x="379548" y="237528"/>
                      </a:cubicBezTo>
                      <a:cubicBezTo>
                        <a:pt x="295979" y="248242"/>
                        <a:pt x="146550" y="265401"/>
                        <a:pt x="0" y="260610"/>
                      </a:cubicBezTo>
                      <a:cubicBezTo>
                        <a:pt x="151872" y="292838"/>
                        <a:pt x="317002" y="289529"/>
                        <a:pt x="403450" y="284825"/>
                      </a:cubicBezTo>
                      <a:cubicBezTo>
                        <a:pt x="460587" y="282299"/>
                        <a:pt x="531768" y="276028"/>
                        <a:pt x="586637" y="266011"/>
                      </a:cubicBezTo>
                      <a:cubicBezTo>
                        <a:pt x="726209" y="247719"/>
                        <a:pt x="986947" y="149381"/>
                        <a:pt x="1079587" y="68550"/>
                      </a:cubicBezTo>
                      <a:cubicBezTo>
                        <a:pt x="1087089" y="54352"/>
                        <a:pt x="1101657" y="30660"/>
                        <a:pt x="1107414" y="0"/>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416" name="Google Shape;1416;p21"/>
                <p:cNvSpPr/>
                <p:nvPr/>
              </p:nvSpPr>
              <p:spPr>
                <a:xfrm>
                  <a:off x="10700698" y="15135208"/>
                  <a:ext cx="737374" cy="267679"/>
                </a:xfrm>
                <a:custGeom>
                  <a:rect b="b" l="l" r="r" t="t"/>
                  <a:pathLst>
                    <a:path extrusionOk="0" h="267679" w="737374">
                      <a:moveTo>
                        <a:pt x="211887" y="26841"/>
                      </a:moveTo>
                      <a:cubicBezTo>
                        <a:pt x="342474" y="35116"/>
                        <a:pt x="558548" y="167685"/>
                        <a:pt x="715043" y="254701"/>
                      </a:cubicBezTo>
                      <a:cubicBezTo>
                        <a:pt x="722981" y="259056"/>
                        <a:pt x="730309" y="263411"/>
                        <a:pt x="737375" y="267679"/>
                      </a:cubicBezTo>
                      <a:cubicBezTo>
                        <a:pt x="620658" y="162459"/>
                        <a:pt x="439215" y="11075"/>
                        <a:pt x="277748" y="4107"/>
                      </a:cubicBezTo>
                      <a:cubicBezTo>
                        <a:pt x="257772" y="-5039"/>
                        <a:pt x="136257" y="710"/>
                        <a:pt x="0" y="25186"/>
                      </a:cubicBezTo>
                      <a:cubicBezTo>
                        <a:pt x="107732" y="18131"/>
                        <a:pt x="195139" y="23705"/>
                        <a:pt x="211887" y="26841"/>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417" name="Google Shape;1417;p21"/>
                <p:cNvSpPr/>
                <p:nvPr/>
              </p:nvSpPr>
              <p:spPr>
                <a:xfrm>
                  <a:off x="10489596" y="13986996"/>
                  <a:ext cx="762321" cy="487923"/>
                </a:xfrm>
                <a:custGeom>
                  <a:rect b="b" l="l" r="r" t="t"/>
                  <a:pathLst>
                    <a:path extrusionOk="0" h="487923" w="762321">
                      <a:moveTo>
                        <a:pt x="654679" y="72772"/>
                      </a:moveTo>
                      <a:cubicBezTo>
                        <a:pt x="675265" y="90018"/>
                        <a:pt x="748017" y="134266"/>
                        <a:pt x="704837" y="204645"/>
                      </a:cubicBezTo>
                      <a:cubicBezTo>
                        <a:pt x="664623" y="269623"/>
                        <a:pt x="562910" y="388431"/>
                        <a:pt x="424472" y="419004"/>
                      </a:cubicBezTo>
                      <a:cubicBezTo>
                        <a:pt x="403711" y="431285"/>
                        <a:pt x="155361" y="462033"/>
                        <a:pt x="0" y="433115"/>
                      </a:cubicBezTo>
                      <a:cubicBezTo>
                        <a:pt x="3576" y="434857"/>
                        <a:pt x="7066" y="436599"/>
                        <a:pt x="10730" y="438254"/>
                      </a:cubicBezTo>
                      <a:cubicBezTo>
                        <a:pt x="139048" y="498703"/>
                        <a:pt x="400222" y="492606"/>
                        <a:pt x="423600" y="478582"/>
                      </a:cubicBezTo>
                      <a:cubicBezTo>
                        <a:pt x="537700" y="460726"/>
                        <a:pt x="654679" y="331466"/>
                        <a:pt x="722982" y="253509"/>
                      </a:cubicBezTo>
                      <a:cubicBezTo>
                        <a:pt x="794774" y="171110"/>
                        <a:pt x="749151" y="117194"/>
                        <a:pt x="734758" y="95767"/>
                      </a:cubicBezTo>
                      <a:cubicBezTo>
                        <a:pt x="667327" y="49080"/>
                        <a:pt x="486931" y="3177"/>
                        <a:pt x="393069" y="1435"/>
                      </a:cubicBezTo>
                      <a:cubicBezTo>
                        <a:pt x="370040" y="-133"/>
                        <a:pt x="342823" y="-307"/>
                        <a:pt x="316479" y="390"/>
                      </a:cubicBezTo>
                      <a:cubicBezTo>
                        <a:pt x="324068" y="912"/>
                        <a:pt x="331483" y="1522"/>
                        <a:pt x="338374" y="2219"/>
                      </a:cubicBezTo>
                      <a:cubicBezTo>
                        <a:pt x="410690" y="7184"/>
                        <a:pt x="570063" y="36276"/>
                        <a:pt x="654679" y="72772"/>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418" name="Google Shape;1418;p21"/>
                <p:cNvSpPr/>
                <p:nvPr/>
              </p:nvSpPr>
              <p:spPr>
                <a:xfrm>
                  <a:off x="9678248" y="15295490"/>
                  <a:ext cx="254369" cy="114713"/>
                </a:xfrm>
                <a:custGeom>
                  <a:rect b="b" l="l" r="r" t="t"/>
                  <a:pathLst>
                    <a:path extrusionOk="0" h="114713" w="254369">
                      <a:moveTo>
                        <a:pt x="254369" y="114714"/>
                      </a:moveTo>
                      <a:cubicBezTo>
                        <a:pt x="227066" y="89106"/>
                        <a:pt x="188073" y="59752"/>
                        <a:pt x="130412" y="33360"/>
                      </a:cubicBezTo>
                      <a:cubicBezTo>
                        <a:pt x="95258" y="16811"/>
                        <a:pt x="48065" y="6271"/>
                        <a:pt x="0" y="0"/>
                      </a:cubicBezTo>
                      <a:cubicBezTo>
                        <a:pt x="23553" y="5139"/>
                        <a:pt x="46408" y="11149"/>
                        <a:pt x="66907" y="17943"/>
                      </a:cubicBezTo>
                      <a:cubicBezTo>
                        <a:pt x="155884" y="49997"/>
                        <a:pt x="218692" y="90325"/>
                        <a:pt x="254369" y="114714"/>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419" name="Google Shape;1419;p21"/>
                <p:cNvSpPr/>
                <p:nvPr/>
              </p:nvSpPr>
              <p:spPr>
                <a:xfrm>
                  <a:off x="9280643" y="15476576"/>
                  <a:ext cx="717751" cy="215552"/>
                </a:xfrm>
                <a:custGeom>
                  <a:rect b="b" l="l" r="r" t="t"/>
                  <a:pathLst>
                    <a:path extrusionOk="0" h="215552" w="717751">
                      <a:moveTo>
                        <a:pt x="716614" y="30225"/>
                      </a:moveTo>
                      <a:cubicBezTo>
                        <a:pt x="716614" y="20208"/>
                        <a:pt x="712688" y="9669"/>
                        <a:pt x="707541" y="0"/>
                      </a:cubicBezTo>
                      <a:cubicBezTo>
                        <a:pt x="704837" y="29789"/>
                        <a:pt x="656162" y="67330"/>
                        <a:pt x="578874" y="98077"/>
                      </a:cubicBezTo>
                      <a:cubicBezTo>
                        <a:pt x="485361" y="137709"/>
                        <a:pt x="349453" y="160356"/>
                        <a:pt x="283592" y="168979"/>
                      </a:cubicBezTo>
                      <a:cubicBezTo>
                        <a:pt x="245472" y="174379"/>
                        <a:pt x="197407" y="179518"/>
                        <a:pt x="160420" y="180476"/>
                      </a:cubicBezTo>
                      <a:cubicBezTo>
                        <a:pt x="116281" y="183873"/>
                        <a:pt x="56439" y="179867"/>
                        <a:pt x="0" y="170198"/>
                      </a:cubicBezTo>
                      <a:cubicBezTo>
                        <a:pt x="67954" y="194587"/>
                        <a:pt x="156844" y="213314"/>
                        <a:pt x="211102" y="214359"/>
                      </a:cubicBezTo>
                      <a:cubicBezTo>
                        <a:pt x="241895" y="216450"/>
                        <a:pt x="281411" y="215579"/>
                        <a:pt x="312990" y="213401"/>
                      </a:cubicBezTo>
                      <a:cubicBezTo>
                        <a:pt x="367859" y="210265"/>
                        <a:pt x="479516" y="199726"/>
                        <a:pt x="568493" y="162098"/>
                      </a:cubicBezTo>
                      <a:cubicBezTo>
                        <a:pt x="658691" y="126647"/>
                        <a:pt x="727518" y="68724"/>
                        <a:pt x="716614" y="30225"/>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420" name="Google Shape;1420;p21"/>
                <p:cNvSpPr/>
                <p:nvPr/>
              </p:nvSpPr>
              <p:spPr>
                <a:xfrm>
                  <a:off x="12239825" y="14966765"/>
                  <a:ext cx="689387" cy="150636"/>
                </a:xfrm>
                <a:custGeom>
                  <a:rect b="b" l="l" r="r" t="t"/>
                  <a:pathLst>
                    <a:path extrusionOk="0" h="150636" w="689387">
                      <a:moveTo>
                        <a:pt x="374314" y="94593"/>
                      </a:moveTo>
                      <a:cubicBezTo>
                        <a:pt x="337328" y="99819"/>
                        <a:pt x="289262" y="103129"/>
                        <a:pt x="251142" y="104262"/>
                      </a:cubicBezTo>
                      <a:cubicBezTo>
                        <a:pt x="195052" y="106265"/>
                        <a:pt x="88454" y="107659"/>
                        <a:pt x="0" y="86057"/>
                      </a:cubicBezTo>
                      <a:cubicBezTo>
                        <a:pt x="8374" y="89977"/>
                        <a:pt x="16923" y="93722"/>
                        <a:pt x="25821" y="97206"/>
                      </a:cubicBezTo>
                      <a:cubicBezTo>
                        <a:pt x="114798" y="134835"/>
                        <a:pt x="226455" y="145374"/>
                        <a:pt x="281324" y="148510"/>
                      </a:cubicBezTo>
                      <a:cubicBezTo>
                        <a:pt x="312902" y="150600"/>
                        <a:pt x="352419" y="151558"/>
                        <a:pt x="383212" y="149468"/>
                      </a:cubicBezTo>
                      <a:cubicBezTo>
                        <a:pt x="461110" y="147987"/>
                        <a:pt x="610626" y="109923"/>
                        <a:pt x="666542" y="71250"/>
                      </a:cubicBezTo>
                      <a:cubicBezTo>
                        <a:pt x="674568" y="59404"/>
                        <a:pt x="694282" y="35277"/>
                        <a:pt x="688263" y="0"/>
                      </a:cubicBezTo>
                      <a:cubicBezTo>
                        <a:pt x="687914" y="610"/>
                        <a:pt x="687653" y="1219"/>
                        <a:pt x="687304" y="1742"/>
                      </a:cubicBezTo>
                      <a:cubicBezTo>
                        <a:pt x="639849" y="35973"/>
                        <a:pt x="470095" y="84141"/>
                        <a:pt x="374314" y="94593"/>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421" name="Google Shape;1421;p21"/>
                <p:cNvSpPr/>
                <p:nvPr/>
              </p:nvSpPr>
              <p:spPr>
                <a:xfrm>
                  <a:off x="12600008" y="14713733"/>
                  <a:ext cx="230293" cy="121682"/>
                </a:xfrm>
                <a:custGeom>
                  <a:rect b="b" l="l" r="r" t="t"/>
                  <a:pathLst>
                    <a:path extrusionOk="0" h="121682" w="230293">
                      <a:moveTo>
                        <a:pt x="48414" y="6794"/>
                      </a:moveTo>
                      <a:cubicBezTo>
                        <a:pt x="43442" y="3833"/>
                        <a:pt x="25559" y="1307"/>
                        <a:pt x="0" y="0"/>
                      </a:cubicBezTo>
                      <a:cubicBezTo>
                        <a:pt x="62894" y="12107"/>
                        <a:pt x="154401" y="72034"/>
                        <a:pt x="230293" y="121682"/>
                      </a:cubicBezTo>
                      <a:cubicBezTo>
                        <a:pt x="177256" y="68985"/>
                        <a:pt x="112268" y="16811"/>
                        <a:pt x="48414" y="6794"/>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422" name="Google Shape;1422;p21"/>
                <p:cNvSpPr/>
                <p:nvPr/>
              </p:nvSpPr>
              <p:spPr>
                <a:xfrm>
                  <a:off x="11539699" y="13865964"/>
                  <a:ext cx="942625" cy="564640"/>
                </a:xfrm>
                <a:custGeom>
                  <a:rect b="b" l="l" r="r" t="t"/>
                  <a:pathLst>
                    <a:path extrusionOk="0" h="564640" w="942625">
                      <a:moveTo>
                        <a:pt x="888287" y="167063"/>
                      </a:moveTo>
                      <a:cubicBezTo>
                        <a:pt x="893957" y="250158"/>
                        <a:pt x="787882" y="400671"/>
                        <a:pt x="583933" y="488035"/>
                      </a:cubicBezTo>
                      <a:cubicBezTo>
                        <a:pt x="547645" y="503104"/>
                        <a:pt x="477248" y="511204"/>
                        <a:pt x="422466" y="511204"/>
                      </a:cubicBezTo>
                      <a:cubicBezTo>
                        <a:pt x="293537" y="512075"/>
                        <a:pt x="135821" y="502494"/>
                        <a:pt x="0" y="480370"/>
                      </a:cubicBezTo>
                      <a:cubicBezTo>
                        <a:pt x="138961" y="519740"/>
                        <a:pt x="310722" y="548833"/>
                        <a:pt x="439127" y="562159"/>
                      </a:cubicBezTo>
                      <a:cubicBezTo>
                        <a:pt x="484314" y="567037"/>
                        <a:pt x="542149" y="565208"/>
                        <a:pt x="573989" y="552317"/>
                      </a:cubicBezTo>
                      <a:cubicBezTo>
                        <a:pt x="749151" y="479847"/>
                        <a:pt x="898929" y="301549"/>
                        <a:pt x="938707" y="202600"/>
                      </a:cubicBezTo>
                      <a:cubicBezTo>
                        <a:pt x="948041" y="182828"/>
                        <a:pt x="941498" y="155129"/>
                        <a:pt x="910444" y="139277"/>
                      </a:cubicBezTo>
                      <a:cubicBezTo>
                        <a:pt x="774361" y="70901"/>
                        <a:pt x="503243" y="19163"/>
                        <a:pt x="328168" y="1132"/>
                      </a:cubicBezTo>
                      <a:cubicBezTo>
                        <a:pt x="323893" y="697"/>
                        <a:pt x="319532" y="348"/>
                        <a:pt x="315083" y="0"/>
                      </a:cubicBezTo>
                      <a:cubicBezTo>
                        <a:pt x="451514" y="29963"/>
                        <a:pt x="679627" y="63672"/>
                        <a:pt x="835162" y="114888"/>
                      </a:cubicBezTo>
                      <a:cubicBezTo>
                        <a:pt x="870491" y="127170"/>
                        <a:pt x="889333" y="150252"/>
                        <a:pt x="888287" y="167063"/>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423" name="Google Shape;1423;p21"/>
                <p:cNvSpPr/>
                <p:nvPr/>
              </p:nvSpPr>
              <p:spPr>
                <a:xfrm>
                  <a:off x="13250237" y="14391715"/>
                  <a:ext cx="974202" cy="631986"/>
                </a:xfrm>
                <a:custGeom>
                  <a:rect b="b" l="l" r="r" t="t"/>
                  <a:pathLst>
                    <a:path extrusionOk="0" h="631986" w="974202">
                      <a:moveTo>
                        <a:pt x="889508" y="120985"/>
                      </a:moveTo>
                      <a:cubicBezTo>
                        <a:pt x="919690" y="223679"/>
                        <a:pt x="944901" y="401368"/>
                        <a:pt x="792855" y="512946"/>
                      </a:cubicBezTo>
                      <a:cubicBezTo>
                        <a:pt x="764853" y="532893"/>
                        <a:pt x="700127" y="549268"/>
                        <a:pt x="645083" y="555714"/>
                      </a:cubicBezTo>
                      <a:cubicBezTo>
                        <a:pt x="493212" y="572786"/>
                        <a:pt x="217121" y="609369"/>
                        <a:pt x="0" y="614856"/>
                      </a:cubicBezTo>
                      <a:cubicBezTo>
                        <a:pt x="192609" y="640900"/>
                        <a:pt x="477161" y="630709"/>
                        <a:pt x="627811" y="626180"/>
                      </a:cubicBezTo>
                      <a:cubicBezTo>
                        <a:pt x="673521" y="624960"/>
                        <a:pt x="729001" y="613811"/>
                        <a:pt x="756566" y="593865"/>
                      </a:cubicBezTo>
                      <a:cubicBezTo>
                        <a:pt x="906955" y="482199"/>
                        <a:pt x="950048" y="260785"/>
                        <a:pt x="972902" y="141803"/>
                      </a:cubicBezTo>
                      <a:cubicBezTo>
                        <a:pt x="978747" y="117763"/>
                        <a:pt x="965139" y="86754"/>
                        <a:pt x="927105" y="72905"/>
                      </a:cubicBezTo>
                      <a:cubicBezTo>
                        <a:pt x="783521" y="21776"/>
                        <a:pt x="534560" y="958"/>
                        <a:pt x="340206" y="0"/>
                      </a:cubicBezTo>
                      <a:cubicBezTo>
                        <a:pt x="491554" y="17595"/>
                        <a:pt x="679453" y="32315"/>
                        <a:pt x="819810" y="64804"/>
                      </a:cubicBezTo>
                      <a:cubicBezTo>
                        <a:pt x="858192" y="74734"/>
                        <a:pt x="884797" y="100516"/>
                        <a:pt x="889508" y="120985"/>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424" name="Google Shape;1424;p21"/>
                <p:cNvSpPr/>
                <p:nvPr/>
              </p:nvSpPr>
              <p:spPr>
                <a:xfrm>
                  <a:off x="12653917" y="13874675"/>
                  <a:ext cx="758172" cy="420528"/>
                </a:xfrm>
                <a:custGeom>
                  <a:rect b="b" l="l" r="r" t="t"/>
                  <a:pathLst>
                    <a:path extrusionOk="0" h="420528" w="758172">
                      <a:moveTo>
                        <a:pt x="728215" y="138057"/>
                      </a:moveTo>
                      <a:cubicBezTo>
                        <a:pt x="730135" y="165582"/>
                        <a:pt x="737637" y="212356"/>
                        <a:pt x="694631" y="257475"/>
                      </a:cubicBezTo>
                      <a:cubicBezTo>
                        <a:pt x="656336" y="301984"/>
                        <a:pt x="561340" y="349107"/>
                        <a:pt x="465734" y="360866"/>
                      </a:cubicBezTo>
                      <a:cubicBezTo>
                        <a:pt x="431626" y="366179"/>
                        <a:pt x="378152" y="366440"/>
                        <a:pt x="337240" y="364698"/>
                      </a:cubicBezTo>
                      <a:cubicBezTo>
                        <a:pt x="242768" y="364698"/>
                        <a:pt x="105289" y="349107"/>
                        <a:pt x="0" y="318621"/>
                      </a:cubicBezTo>
                      <a:cubicBezTo>
                        <a:pt x="103981" y="365046"/>
                        <a:pt x="266146" y="400410"/>
                        <a:pt x="360880" y="412169"/>
                      </a:cubicBezTo>
                      <a:cubicBezTo>
                        <a:pt x="394814" y="417395"/>
                        <a:pt x="438517" y="422273"/>
                        <a:pt x="466955" y="419921"/>
                      </a:cubicBezTo>
                      <a:cubicBezTo>
                        <a:pt x="545464" y="417221"/>
                        <a:pt x="632958" y="373670"/>
                        <a:pt x="681372" y="323324"/>
                      </a:cubicBezTo>
                      <a:cubicBezTo>
                        <a:pt x="733275" y="272892"/>
                        <a:pt x="746098" y="215579"/>
                        <a:pt x="756130" y="182915"/>
                      </a:cubicBezTo>
                      <a:cubicBezTo>
                        <a:pt x="759707" y="168805"/>
                        <a:pt x="759881" y="147639"/>
                        <a:pt x="745836" y="131699"/>
                      </a:cubicBezTo>
                      <a:cubicBezTo>
                        <a:pt x="699603" y="72818"/>
                        <a:pt x="535868" y="24476"/>
                        <a:pt x="411562" y="0"/>
                      </a:cubicBezTo>
                      <a:cubicBezTo>
                        <a:pt x="511705" y="22647"/>
                        <a:pt x="635226" y="54352"/>
                        <a:pt x="698469" y="95551"/>
                      </a:cubicBezTo>
                      <a:cubicBezTo>
                        <a:pt x="718359" y="108617"/>
                        <a:pt x="726645" y="126299"/>
                        <a:pt x="728215" y="138057"/>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425" name="Google Shape;1425;p21"/>
                <p:cNvSpPr/>
                <p:nvPr/>
              </p:nvSpPr>
              <p:spPr>
                <a:xfrm>
                  <a:off x="12405654" y="14534040"/>
                  <a:ext cx="665596" cy="123866"/>
                </a:xfrm>
                <a:custGeom>
                  <a:rect b="b" l="l" r="r" t="t"/>
                  <a:pathLst>
                    <a:path extrusionOk="0" h="123866" w="665596">
                      <a:moveTo>
                        <a:pt x="664710" y="0"/>
                      </a:moveTo>
                      <a:cubicBezTo>
                        <a:pt x="607835" y="30399"/>
                        <a:pt x="432236" y="66895"/>
                        <a:pt x="339159" y="69595"/>
                      </a:cubicBezTo>
                      <a:cubicBezTo>
                        <a:pt x="302347" y="71947"/>
                        <a:pt x="255416" y="71424"/>
                        <a:pt x="218779" y="69246"/>
                      </a:cubicBezTo>
                      <a:cubicBezTo>
                        <a:pt x="168010" y="66720"/>
                        <a:pt x="77026" y="59055"/>
                        <a:pt x="0" y="32663"/>
                      </a:cubicBezTo>
                      <a:cubicBezTo>
                        <a:pt x="2268" y="33883"/>
                        <a:pt x="4536" y="35189"/>
                        <a:pt x="6891" y="36322"/>
                      </a:cubicBezTo>
                      <a:cubicBezTo>
                        <a:pt x="90286" y="81963"/>
                        <a:pt x="198628" y="103391"/>
                        <a:pt x="252014" y="111840"/>
                      </a:cubicBezTo>
                      <a:cubicBezTo>
                        <a:pt x="282720" y="117066"/>
                        <a:pt x="321364" y="121856"/>
                        <a:pt x="351721" y="122814"/>
                      </a:cubicBezTo>
                      <a:cubicBezTo>
                        <a:pt x="428136" y="129086"/>
                        <a:pt x="578350" y="106613"/>
                        <a:pt x="636970" y="74211"/>
                      </a:cubicBezTo>
                      <a:cubicBezTo>
                        <a:pt x="646653" y="62801"/>
                        <a:pt x="670468" y="39109"/>
                        <a:pt x="664710" y="0"/>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426" name="Google Shape;1426;p21"/>
                <p:cNvSpPr/>
                <p:nvPr/>
              </p:nvSpPr>
              <p:spPr>
                <a:xfrm>
                  <a:off x="12755892" y="14257925"/>
                  <a:ext cx="216249" cy="125514"/>
                </a:xfrm>
                <a:custGeom>
                  <a:rect b="b" l="l" r="r" t="t"/>
                  <a:pathLst>
                    <a:path extrusionOk="0" h="125514" w="216249">
                      <a:moveTo>
                        <a:pt x="216249" y="125515"/>
                      </a:moveTo>
                      <a:cubicBezTo>
                        <a:pt x="172633" y="75344"/>
                        <a:pt x="120293" y="28308"/>
                        <a:pt x="65599" y="14024"/>
                      </a:cubicBezTo>
                      <a:cubicBezTo>
                        <a:pt x="59929" y="9843"/>
                        <a:pt x="34980" y="4355"/>
                        <a:pt x="0" y="0"/>
                      </a:cubicBezTo>
                      <a:cubicBezTo>
                        <a:pt x="4187" y="1045"/>
                        <a:pt x="7327" y="1916"/>
                        <a:pt x="9334" y="2613"/>
                      </a:cubicBezTo>
                      <a:cubicBezTo>
                        <a:pt x="67343" y="15940"/>
                        <a:pt x="147423" y="73950"/>
                        <a:pt x="216249" y="125515"/>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427" name="Google Shape;1427;p21"/>
                <p:cNvSpPr/>
                <p:nvPr/>
              </p:nvSpPr>
              <p:spPr>
                <a:xfrm>
                  <a:off x="12270444" y="13655438"/>
                  <a:ext cx="529250" cy="275986"/>
                </a:xfrm>
                <a:custGeom>
                  <a:rect b="b" l="l" r="r" t="t"/>
                  <a:pathLst>
                    <a:path extrusionOk="0" h="275986" w="529250">
                      <a:moveTo>
                        <a:pt x="481784" y="79699"/>
                      </a:moveTo>
                      <a:cubicBezTo>
                        <a:pt x="456225" y="121072"/>
                        <a:pt x="391499" y="196590"/>
                        <a:pt x="303481" y="216014"/>
                      </a:cubicBezTo>
                      <a:cubicBezTo>
                        <a:pt x="288652" y="224811"/>
                        <a:pt x="91158" y="248416"/>
                        <a:pt x="0" y="216363"/>
                      </a:cubicBezTo>
                      <a:cubicBezTo>
                        <a:pt x="14568" y="225857"/>
                        <a:pt x="31404" y="235351"/>
                        <a:pt x="51205" y="244410"/>
                      </a:cubicBezTo>
                      <a:cubicBezTo>
                        <a:pt x="132768" y="282822"/>
                        <a:pt x="298945" y="278989"/>
                        <a:pt x="313775" y="270018"/>
                      </a:cubicBezTo>
                      <a:cubicBezTo>
                        <a:pt x="386352" y="258694"/>
                        <a:pt x="460761" y="176383"/>
                        <a:pt x="504203" y="126821"/>
                      </a:cubicBezTo>
                      <a:cubicBezTo>
                        <a:pt x="549913" y="74386"/>
                        <a:pt x="520864" y="40067"/>
                        <a:pt x="511705" y="26479"/>
                      </a:cubicBezTo>
                      <a:cubicBezTo>
                        <a:pt x="498445" y="17333"/>
                        <a:pt x="478382" y="8188"/>
                        <a:pt x="455266" y="0"/>
                      </a:cubicBezTo>
                      <a:cubicBezTo>
                        <a:pt x="472276" y="13240"/>
                        <a:pt x="506296" y="39893"/>
                        <a:pt x="481784" y="79699"/>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428" name="Google Shape;1428;p21"/>
                <p:cNvSpPr/>
                <p:nvPr/>
              </p:nvSpPr>
              <p:spPr>
                <a:xfrm>
                  <a:off x="9718811" y="14186763"/>
                  <a:ext cx="504132" cy="153093"/>
                </a:xfrm>
                <a:custGeom>
                  <a:rect b="b" l="l" r="r" t="t"/>
                  <a:pathLst>
                    <a:path extrusionOk="0" h="153093" w="504132">
                      <a:moveTo>
                        <a:pt x="404845" y="62278"/>
                      </a:moveTo>
                      <a:cubicBezTo>
                        <a:pt x="345353" y="87538"/>
                        <a:pt x="258906" y="101910"/>
                        <a:pt x="216947" y="107397"/>
                      </a:cubicBezTo>
                      <a:cubicBezTo>
                        <a:pt x="192696" y="110794"/>
                        <a:pt x="162165" y="114104"/>
                        <a:pt x="138612" y="114714"/>
                      </a:cubicBezTo>
                      <a:cubicBezTo>
                        <a:pt x="100666" y="117675"/>
                        <a:pt x="44488" y="111927"/>
                        <a:pt x="0" y="100429"/>
                      </a:cubicBezTo>
                      <a:cubicBezTo>
                        <a:pt x="523" y="101213"/>
                        <a:pt x="1047" y="101997"/>
                        <a:pt x="1570" y="102607"/>
                      </a:cubicBezTo>
                      <a:cubicBezTo>
                        <a:pt x="37161" y="127257"/>
                        <a:pt x="132244" y="151384"/>
                        <a:pt x="181792" y="152342"/>
                      </a:cubicBezTo>
                      <a:cubicBezTo>
                        <a:pt x="201332" y="153649"/>
                        <a:pt x="226542" y="153126"/>
                        <a:pt x="246606" y="151732"/>
                      </a:cubicBezTo>
                      <a:cubicBezTo>
                        <a:pt x="281499" y="149729"/>
                        <a:pt x="352506" y="143022"/>
                        <a:pt x="409120" y="119069"/>
                      </a:cubicBezTo>
                      <a:cubicBezTo>
                        <a:pt x="466519" y="96422"/>
                        <a:pt x="510309" y="59665"/>
                        <a:pt x="503418" y="35102"/>
                      </a:cubicBezTo>
                      <a:cubicBezTo>
                        <a:pt x="503418" y="23953"/>
                        <a:pt x="495829" y="11672"/>
                        <a:pt x="489548" y="3484"/>
                      </a:cubicBezTo>
                      <a:cubicBezTo>
                        <a:pt x="488675" y="2352"/>
                        <a:pt x="487716" y="1219"/>
                        <a:pt x="486669" y="0"/>
                      </a:cubicBezTo>
                      <a:cubicBezTo>
                        <a:pt x="484663" y="19075"/>
                        <a:pt x="453783" y="42854"/>
                        <a:pt x="404845" y="62278"/>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429" name="Google Shape;1429;p21"/>
                <p:cNvSpPr/>
                <p:nvPr/>
              </p:nvSpPr>
              <p:spPr>
                <a:xfrm>
                  <a:off x="13855455" y="14081195"/>
                  <a:ext cx="55828" cy="33882"/>
                </a:xfrm>
                <a:custGeom>
                  <a:rect b="b" l="l" r="r" t="t"/>
                  <a:pathLst>
                    <a:path extrusionOk="0" h="33882" w="55828">
                      <a:moveTo>
                        <a:pt x="0" y="0"/>
                      </a:moveTo>
                      <a:cubicBezTo>
                        <a:pt x="18406" y="10191"/>
                        <a:pt x="37423" y="22037"/>
                        <a:pt x="55829" y="33883"/>
                      </a:cubicBezTo>
                      <a:cubicBezTo>
                        <a:pt x="37946" y="19685"/>
                        <a:pt x="19104" y="7491"/>
                        <a:pt x="0" y="0"/>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430" name="Google Shape;1430;p21"/>
                <p:cNvSpPr/>
                <p:nvPr/>
              </p:nvSpPr>
              <p:spPr>
                <a:xfrm>
                  <a:off x="13525456" y="14209671"/>
                  <a:ext cx="485059" cy="117443"/>
                </a:xfrm>
                <a:custGeom>
                  <a:rect b="b" l="l" r="r" t="t"/>
                  <a:pathLst>
                    <a:path extrusionOk="0" h="117443" w="485059">
                      <a:moveTo>
                        <a:pt x="273735" y="65675"/>
                      </a:moveTo>
                      <a:cubicBezTo>
                        <a:pt x="250182" y="68985"/>
                        <a:pt x="219651" y="71076"/>
                        <a:pt x="195400" y="71860"/>
                      </a:cubicBezTo>
                      <a:cubicBezTo>
                        <a:pt x="153441" y="73340"/>
                        <a:pt x="67082" y="74386"/>
                        <a:pt x="7327" y="51652"/>
                      </a:cubicBezTo>
                      <a:cubicBezTo>
                        <a:pt x="4798" y="50781"/>
                        <a:pt x="2355" y="49823"/>
                        <a:pt x="0" y="48952"/>
                      </a:cubicBezTo>
                      <a:cubicBezTo>
                        <a:pt x="16661" y="61669"/>
                        <a:pt x="38557" y="73863"/>
                        <a:pt x="62981" y="83444"/>
                      </a:cubicBezTo>
                      <a:cubicBezTo>
                        <a:pt x="119595" y="107397"/>
                        <a:pt x="190602" y="114104"/>
                        <a:pt x="225495" y="116108"/>
                      </a:cubicBezTo>
                      <a:cubicBezTo>
                        <a:pt x="245559" y="117414"/>
                        <a:pt x="270769" y="118024"/>
                        <a:pt x="290309" y="116717"/>
                      </a:cubicBezTo>
                      <a:cubicBezTo>
                        <a:pt x="339857" y="115759"/>
                        <a:pt x="434940" y="91632"/>
                        <a:pt x="470531" y="66982"/>
                      </a:cubicBezTo>
                      <a:cubicBezTo>
                        <a:pt x="477160" y="57226"/>
                        <a:pt x="496177" y="34405"/>
                        <a:pt x="476114" y="0"/>
                      </a:cubicBezTo>
                      <a:cubicBezTo>
                        <a:pt x="475067" y="2613"/>
                        <a:pt x="473846" y="4878"/>
                        <a:pt x="472886" y="6620"/>
                      </a:cubicBezTo>
                      <a:cubicBezTo>
                        <a:pt x="442617" y="28395"/>
                        <a:pt x="334623" y="59055"/>
                        <a:pt x="273735" y="65675"/>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431" name="Google Shape;1431;p21"/>
                <p:cNvSpPr/>
                <p:nvPr/>
              </p:nvSpPr>
              <p:spPr>
                <a:xfrm>
                  <a:off x="12133664" y="14631769"/>
                  <a:ext cx="252734" cy="83283"/>
                </a:xfrm>
                <a:custGeom>
                  <a:rect b="b" l="l" r="r" t="t"/>
                  <a:pathLst>
                    <a:path extrusionOk="0" h="83283" w="252734">
                      <a:moveTo>
                        <a:pt x="216074" y="73950"/>
                      </a:moveTo>
                      <a:cubicBezTo>
                        <a:pt x="222791" y="71598"/>
                        <a:pt x="228374" y="69159"/>
                        <a:pt x="232561" y="67243"/>
                      </a:cubicBezTo>
                      <a:cubicBezTo>
                        <a:pt x="238319" y="64456"/>
                        <a:pt x="245995" y="59665"/>
                        <a:pt x="249136" y="53481"/>
                      </a:cubicBezTo>
                      <a:cubicBezTo>
                        <a:pt x="257422" y="44422"/>
                        <a:pt x="250793" y="22647"/>
                        <a:pt x="235440" y="0"/>
                      </a:cubicBezTo>
                      <a:cubicBezTo>
                        <a:pt x="232212" y="2613"/>
                        <a:pt x="228200" y="4878"/>
                        <a:pt x="224710" y="6620"/>
                      </a:cubicBezTo>
                      <a:cubicBezTo>
                        <a:pt x="210404" y="13239"/>
                        <a:pt x="181967" y="26827"/>
                        <a:pt x="129278" y="32489"/>
                      </a:cubicBezTo>
                      <a:cubicBezTo>
                        <a:pt x="85924" y="38412"/>
                        <a:pt x="28438" y="21514"/>
                        <a:pt x="0" y="8362"/>
                      </a:cubicBezTo>
                      <a:cubicBezTo>
                        <a:pt x="6542" y="18901"/>
                        <a:pt x="14132" y="28047"/>
                        <a:pt x="23029" y="34318"/>
                      </a:cubicBezTo>
                      <a:cubicBezTo>
                        <a:pt x="27827" y="41896"/>
                        <a:pt x="103806" y="82138"/>
                        <a:pt x="150476" y="83183"/>
                      </a:cubicBezTo>
                      <a:cubicBezTo>
                        <a:pt x="158937" y="83444"/>
                        <a:pt x="166614" y="83183"/>
                        <a:pt x="173767" y="82573"/>
                      </a:cubicBezTo>
                      <a:cubicBezTo>
                        <a:pt x="174203" y="82486"/>
                        <a:pt x="174552" y="82312"/>
                        <a:pt x="174988" y="82225"/>
                      </a:cubicBezTo>
                      <a:cubicBezTo>
                        <a:pt x="187898" y="78741"/>
                        <a:pt x="201681" y="76040"/>
                        <a:pt x="216074" y="73950"/>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432" name="Google Shape;1432;p21"/>
                <p:cNvSpPr/>
                <p:nvPr/>
              </p:nvSpPr>
              <p:spPr>
                <a:xfrm>
                  <a:off x="15628278" y="14112726"/>
                  <a:ext cx="861824" cy="514072"/>
                </a:xfrm>
                <a:custGeom>
                  <a:rect b="b" l="l" r="r" t="t"/>
                  <a:pathLst>
                    <a:path extrusionOk="0" h="514072" w="861824">
                      <a:moveTo>
                        <a:pt x="833243" y="123773"/>
                      </a:moveTo>
                      <a:cubicBezTo>
                        <a:pt x="718969" y="64456"/>
                        <a:pt x="497486" y="18814"/>
                        <a:pt x="342125" y="0"/>
                      </a:cubicBezTo>
                      <a:cubicBezTo>
                        <a:pt x="464512" y="25521"/>
                        <a:pt x="639674" y="55397"/>
                        <a:pt x="763283" y="97729"/>
                      </a:cubicBezTo>
                      <a:cubicBezTo>
                        <a:pt x="794686" y="109052"/>
                        <a:pt x="811522" y="130218"/>
                        <a:pt x="810563" y="145635"/>
                      </a:cubicBezTo>
                      <a:cubicBezTo>
                        <a:pt x="815535" y="221850"/>
                        <a:pt x="720888" y="359994"/>
                        <a:pt x="539706" y="440216"/>
                      </a:cubicBezTo>
                      <a:cubicBezTo>
                        <a:pt x="507430" y="454065"/>
                        <a:pt x="444885" y="461556"/>
                        <a:pt x="396122" y="461469"/>
                      </a:cubicBezTo>
                      <a:cubicBezTo>
                        <a:pt x="274956" y="462340"/>
                        <a:pt x="125178" y="452497"/>
                        <a:pt x="0" y="429502"/>
                      </a:cubicBezTo>
                      <a:cubicBezTo>
                        <a:pt x="127272" y="469308"/>
                        <a:pt x="292577" y="498749"/>
                        <a:pt x="414266" y="511814"/>
                      </a:cubicBezTo>
                      <a:cubicBezTo>
                        <a:pt x="454480" y="516256"/>
                        <a:pt x="505860" y="514601"/>
                        <a:pt x="534211" y="502755"/>
                      </a:cubicBezTo>
                      <a:cubicBezTo>
                        <a:pt x="689920" y="436209"/>
                        <a:pt x="823037" y="272631"/>
                        <a:pt x="858366" y="181783"/>
                      </a:cubicBezTo>
                      <a:cubicBezTo>
                        <a:pt x="866653" y="163753"/>
                        <a:pt x="860721" y="138319"/>
                        <a:pt x="833243" y="123773"/>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433" name="Google Shape;1433;p21"/>
                <p:cNvSpPr/>
                <p:nvPr/>
              </p:nvSpPr>
              <p:spPr>
                <a:xfrm>
                  <a:off x="14409555" y="14436121"/>
                  <a:ext cx="1060656" cy="705298"/>
                </a:xfrm>
                <a:custGeom>
                  <a:rect b="b" l="l" r="r" t="t"/>
                  <a:pathLst>
                    <a:path extrusionOk="0" h="705298" w="1060656">
                      <a:moveTo>
                        <a:pt x="1007708" y="81370"/>
                      </a:moveTo>
                      <a:cubicBezTo>
                        <a:pt x="835686" y="20572"/>
                        <a:pt x="529326" y="-1726"/>
                        <a:pt x="305924" y="103"/>
                      </a:cubicBezTo>
                      <a:cubicBezTo>
                        <a:pt x="482569" y="22314"/>
                        <a:pt x="718533" y="38167"/>
                        <a:pt x="890729" y="77537"/>
                      </a:cubicBezTo>
                      <a:cubicBezTo>
                        <a:pt x="933822" y="88512"/>
                        <a:pt x="963743" y="117169"/>
                        <a:pt x="969064" y="140077"/>
                      </a:cubicBezTo>
                      <a:cubicBezTo>
                        <a:pt x="1002910" y="254704"/>
                        <a:pt x="1031435" y="452949"/>
                        <a:pt x="860547" y="577506"/>
                      </a:cubicBezTo>
                      <a:cubicBezTo>
                        <a:pt x="829143" y="599804"/>
                        <a:pt x="756304" y="618008"/>
                        <a:pt x="694456" y="625238"/>
                      </a:cubicBezTo>
                      <a:cubicBezTo>
                        <a:pt x="530809" y="643529"/>
                        <a:pt x="238842" y="681767"/>
                        <a:pt x="0" y="690390"/>
                      </a:cubicBezTo>
                      <a:cubicBezTo>
                        <a:pt x="214853" y="714082"/>
                        <a:pt x="510658" y="703630"/>
                        <a:pt x="671253" y="698752"/>
                      </a:cubicBezTo>
                      <a:cubicBezTo>
                        <a:pt x="722633" y="697358"/>
                        <a:pt x="785004" y="684990"/>
                        <a:pt x="815971" y="662779"/>
                      </a:cubicBezTo>
                      <a:cubicBezTo>
                        <a:pt x="985027" y="538222"/>
                        <a:pt x="1033528" y="291026"/>
                        <a:pt x="1059175" y="158281"/>
                      </a:cubicBezTo>
                      <a:cubicBezTo>
                        <a:pt x="1065805" y="131367"/>
                        <a:pt x="1050452" y="96787"/>
                        <a:pt x="1007708" y="81370"/>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434" name="Google Shape;1434;p21"/>
                <p:cNvSpPr/>
                <p:nvPr/>
              </p:nvSpPr>
              <p:spPr>
                <a:xfrm>
                  <a:off x="14119595" y="13884953"/>
                  <a:ext cx="775160" cy="440585"/>
                </a:xfrm>
                <a:custGeom>
                  <a:rect b="b" l="l" r="r" t="t"/>
                  <a:pathLst>
                    <a:path extrusionOk="0" h="440585" w="775160">
                      <a:moveTo>
                        <a:pt x="745226" y="150078"/>
                      </a:moveTo>
                      <a:cubicBezTo>
                        <a:pt x="747232" y="178560"/>
                        <a:pt x="754996" y="226815"/>
                        <a:pt x="710507" y="273502"/>
                      </a:cubicBezTo>
                      <a:cubicBezTo>
                        <a:pt x="670904" y="319492"/>
                        <a:pt x="572855" y="368182"/>
                        <a:pt x="474020" y="380289"/>
                      </a:cubicBezTo>
                      <a:cubicBezTo>
                        <a:pt x="438778" y="385777"/>
                        <a:pt x="383473" y="386038"/>
                        <a:pt x="341253" y="384296"/>
                      </a:cubicBezTo>
                      <a:cubicBezTo>
                        <a:pt x="245821" y="384296"/>
                        <a:pt x="107732" y="368879"/>
                        <a:pt x="0" y="338829"/>
                      </a:cubicBezTo>
                      <a:cubicBezTo>
                        <a:pt x="107644" y="384993"/>
                        <a:pt x="269286" y="420095"/>
                        <a:pt x="364718" y="431941"/>
                      </a:cubicBezTo>
                      <a:cubicBezTo>
                        <a:pt x="399786" y="437341"/>
                        <a:pt x="444972" y="442393"/>
                        <a:pt x="474282" y="439954"/>
                      </a:cubicBezTo>
                      <a:cubicBezTo>
                        <a:pt x="555408" y="437167"/>
                        <a:pt x="645781" y="392222"/>
                        <a:pt x="695852" y="340135"/>
                      </a:cubicBezTo>
                      <a:cubicBezTo>
                        <a:pt x="749500" y="288048"/>
                        <a:pt x="762759" y="228818"/>
                        <a:pt x="773053" y="195110"/>
                      </a:cubicBezTo>
                      <a:cubicBezTo>
                        <a:pt x="776716" y="180563"/>
                        <a:pt x="776978" y="158614"/>
                        <a:pt x="762410" y="142151"/>
                      </a:cubicBezTo>
                      <a:cubicBezTo>
                        <a:pt x="710420" y="75953"/>
                        <a:pt x="514496" y="22560"/>
                        <a:pt x="383910" y="0"/>
                      </a:cubicBezTo>
                      <a:cubicBezTo>
                        <a:pt x="491816" y="23692"/>
                        <a:pt x="641681" y="58881"/>
                        <a:pt x="714432" y="106352"/>
                      </a:cubicBezTo>
                      <a:cubicBezTo>
                        <a:pt x="735106" y="119679"/>
                        <a:pt x="743656" y="137970"/>
                        <a:pt x="745226" y="150078"/>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435" name="Google Shape;1435;p21"/>
                <p:cNvSpPr/>
                <p:nvPr/>
              </p:nvSpPr>
              <p:spPr>
                <a:xfrm>
                  <a:off x="13519349" y="15349842"/>
                  <a:ext cx="801071" cy="223856"/>
                </a:xfrm>
                <a:custGeom>
                  <a:rect b="b" l="l" r="r" t="t"/>
                  <a:pathLst>
                    <a:path extrusionOk="0" h="223856" w="801071">
                      <a:moveTo>
                        <a:pt x="795472" y="14024"/>
                      </a:moveTo>
                      <a:cubicBezTo>
                        <a:pt x="750023" y="59055"/>
                        <a:pt x="566137" y="129347"/>
                        <a:pt x="455004" y="151297"/>
                      </a:cubicBezTo>
                      <a:cubicBezTo>
                        <a:pt x="412609" y="161053"/>
                        <a:pt x="356344" y="169937"/>
                        <a:pt x="310983" y="175599"/>
                      </a:cubicBezTo>
                      <a:cubicBezTo>
                        <a:pt x="244251" y="184135"/>
                        <a:pt x="113576" y="198942"/>
                        <a:pt x="0" y="186573"/>
                      </a:cubicBezTo>
                      <a:cubicBezTo>
                        <a:pt x="9334" y="189622"/>
                        <a:pt x="18842" y="192496"/>
                        <a:pt x="28612" y="195110"/>
                      </a:cubicBezTo>
                      <a:cubicBezTo>
                        <a:pt x="138612" y="227773"/>
                        <a:pt x="271816" y="225421"/>
                        <a:pt x="336891" y="221937"/>
                      </a:cubicBezTo>
                      <a:cubicBezTo>
                        <a:pt x="374401" y="220282"/>
                        <a:pt x="421245" y="216101"/>
                        <a:pt x="457272" y="209569"/>
                      </a:cubicBezTo>
                      <a:cubicBezTo>
                        <a:pt x="548953" y="197548"/>
                        <a:pt x="720364" y="132918"/>
                        <a:pt x="781253" y="79786"/>
                      </a:cubicBezTo>
                      <a:cubicBezTo>
                        <a:pt x="788667" y="65588"/>
                        <a:pt x="806899" y="37280"/>
                        <a:pt x="799223" y="0"/>
                      </a:cubicBezTo>
                      <a:cubicBezTo>
                        <a:pt x="798263" y="5662"/>
                        <a:pt x="796692" y="10365"/>
                        <a:pt x="795472" y="14024"/>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436" name="Google Shape;1436;p21"/>
                <p:cNvSpPr/>
                <p:nvPr/>
              </p:nvSpPr>
              <p:spPr>
                <a:xfrm>
                  <a:off x="13891395" y="15086466"/>
                  <a:ext cx="334710" cy="149359"/>
                </a:xfrm>
                <a:custGeom>
                  <a:rect b="b" l="l" r="r" t="t"/>
                  <a:pathLst>
                    <a:path extrusionOk="0" h="149359" w="334710">
                      <a:moveTo>
                        <a:pt x="334710" y="149359"/>
                      </a:moveTo>
                      <a:cubicBezTo>
                        <a:pt x="258993" y="83771"/>
                        <a:pt x="155797" y="6772"/>
                        <a:pt x="62720" y="2679"/>
                      </a:cubicBezTo>
                      <a:cubicBezTo>
                        <a:pt x="56178" y="-283"/>
                        <a:pt x="32799" y="-893"/>
                        <a:pt x="0" y="1372"/>
                      </a:cubicBezTo>
                      <a:cubicBezTo>
                        <a:pt x="4188" y="1720"/>
                        <a:pt x="7328" y="2156"/>
                        <a:pt x="9073" y="2504"/>
                      </a:cubicBezTo>
                      <a:cubicBezTo>
                        <a:pt x="93601" y="7818"/>
                        <a:pt x="232300" y="92220"/>
                        <a:pt x="334710" y="149359"/>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437" name="Google Shape;1437;p21"/>
                <p:cNvSpPr/>
                <p:nvPr/>
              </p:nvSpPr>
              <p:spPr>
                <a:xfrm>
                  <a:off x="13446947" y="13739840"/>
                  <a:ext cx="543050" cy="285664"/>
                </a:xfrm>
                <a:custGeom>
                  <a:rect b="b" l="l" r="r" t="t"/>
                  <a:pathLst>
                    <a:path extrusionOk="0" h="285664" w="543050">
                      <a:moveTo>
                        <a:pt x="494869" y="84228"/>
                      </a:moveTo>
                      <a:cubicBezTo>
                        <a:pt x="468437" y="126995"/>
                        <a:pt x="401617" y="205039"/>
                        <a:pt x="310634" y="225073"/>
                      </a:cubicBezTo>
                      <a:cubicBezTo>
                        <a:pt x="295456" y="234044"/>
                        <a:pt x="95345" y="258085"/>
                        <a:pt x="0" y="226466"/>
                      </a:cubicBezTo>
                      <a:cubicBezTo>
                        <a:pt x="14132" y="235438"/>
                        <a:pt x="30357" y="244410"/>
                        <a:pt x="49025" y="253033"/>
                      </a:cubicBezTo>
                      <a:cubicBezTo>
                        <a:pt x="133378" y="292751"/>
                        <a:pt x="304964" y="288745"/>
                        <a:pt x="320404" y="279512"/>
                      </a:cubicBezTo>
                      <a:cubicBezTo>
                        <a:pt x="395424" y="267840"/>
                        <a:pt x="472275" y="182828"/>
                        <a:pt x="517200" y="131612"/>
                      </a:cubicBezTo>
                      <a:cubicBezTo>
                        <a:pt x="564393" y="77434"/>
                        <a:pt x="534385" y="41983"/>
                        <a:pt x="524877" y="27960"/>
                      </a:cubicBezTo>
                      <a:cubicBezTo>
                        <a:pt x="510919" y="18292"/>
                        <a:pt x="489460" y="8623"/>
                        <a:pt x="464861" y="0"/>
                      </a:cubicBezTo>
                      <a:cubicBezTo>
                        <a:pt x="481086" y="12543"/>
                        <a:pt x="521562" y="40851"/>
                        <a:pt x="494869" y="84228"/>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438" name="Google Shape;1438;p21"/>
                <p:cNvSpPr/>
                <p:nvPr/>
              </p:nvSpPr>
              <p:spPr>
                <a:xfrm>
                  <a:off x="13313568" y="15700691"/>
                  <a:ext cx="519776" cy="156789"/>
                </a:xfrm>
                <a:custGeom>
                  <a:rect b="b" l="l" r="r" t="t"/>
                  <a:pathLst>
                    <a:path extrusionOk="0" h="156789" w="519776">
                      <a:moveTo>
                        <a:pt x="504726" y="2352"/>
                      </a:moveTo>
                      <a:cubicBezTo>
                        <a:pt x="504116" y="1568"/>
                        <a:pt x="503418" y="784"/>
                        <a:pt x="502807" y="0"/>
                      </a:cubicBezTo>
                      <a:cubicBezTo>
                        <a:pt x="500975" y="19511"/>
                        <a:pt x="468961" y="44248"/>
                        <a:pt x="418192" y="64369"/>
                      </a:cubicBezTo>
                      <a:cubicBezTo>
                        <a:pt x="356693" y="90412"/>
                        <a:pt x="267455" y="105307"/>
                        <a:pt x="224100" y="110968"/>
                      </a:cubicBezTo>
                      <a:cubicBezTo>
                        <a:pt x="199064" y="114452"/>
                        <a:pt x="167486" y="117937"/>
                        <a:pt x="143149" y="118546"/>
                      </a:cubicBezTo>
                      <a:cubicBezTo>
                        <a:pt x="103981" y="121595"/>
                        <a:pt x="45884" y="115672"/>
                        <a:pt x="0" y="103826"/>
                      </a:cubicBezTo>
                      <a:cubicBezTo>
                        <a:pt x="175" y="104087"/>
                        <a:pt x="436" y="104349"/>
                        <a:pt x="523" y="104610"/>
                      </a:cubicBezTo>
                      <a:cubicBezTo>
                        <a:pt x="37248" y="130044"/>
                        <a:pt x="135559" y="155042"/>
                        <a:pt x="186677" y="156001"/>
                      </a:cubicBezTo>
                      <a:cubicBezTo>
                        <a:pt x="206915" y="157394"/>
                        <a:pt x="232910" y="156784"/>
                        <a:pt x="253672" y="155391"/>
                      </a:cubicBezTo>
                      <a:cubicBezTo>
                        <a:pt x="289699" y="153300"/>
                        <a:pt x="363061" y="146419"/>
                        <a:pt x="421594" y="121682"/>
                      </a:cubicBezTo>
                      <a:cubicBezTo>
                        <a:pt x="480912" y="98252"/>
                        <a:pt x="526185" y="60275"/>
                        <a:pt x="519032" y="34928"/>
                      </a:cubicBezTo>
                      <a:cubicBezTo>
                        <a:pt x="519120" y="23518"/>
                        <a:pt x="511182" y="10801"/>
                        <a:pt x="504726" y="2352"/>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439" name="Google Shape;1439;p21"/>
                <p:cNvSpPr/>
                <p:nvPr/>
              </p:nvSpPr>
              <p:spPr>
                <a:xfrm>
                  <a:off x="14890554" y="14284579"/>
                  <a:ext cx="498031" cy="119683"/>
                </a:xfrm>
                <a:custGeom>
                  <a:rect b="b" l="l" r="r" t="t"/>
                  <a:pathLst>
                    <a:path extrusionOk="0" h="119683" w="498031">
                      <a:moveTo>
                        <a:pt x="280801" y="67766"/>
                      </a:moveTo>
                      <a:cubicBezTo>
                        <a:pt x="256463" y="71250"/>
                        <a:pt x="224885" y="73427"/>
                        <a:pt x="199849" y="74124"/>
                      </a:cubicBezTo>
                      <a:cubicBezTo>
                        <a:pt x="156495" y="75692"/>
                        <a:pt x="67256" y="76737"/>
                        <a:pt x="5582" y="53220"/>
                      </a:cubicBezTo>
                      <a:cubicBezTo>
                        <a:pt x="3664" y="52610"/>
                        <a:pt x="1832" y="51826"/>
                        <a:pt x="0" y="51129"/>
                      </a:cubicBezTo>
                      <a:cubicBezTo>
                        <a:pt x="16748" y="63498"/>
                        <a:pt x="38208" y="75169"/>
                        <a:pt x="62022" y="84576"/>
                      </a:cubicBezTo>
                      <a:cubicBezTo>
                        <a:pt x="120468" y="109314"/>
                        <a:pt x="193917" y="116195"/>
                        <a:pt x="229944" y="118285"/>
                      </a:cubicBezTo>
                      <a:cubicBezTo>
                        <a:pt x="250706" y="119679"/>
                        <a:pt x="276701" y="120289"/>
                        <a:pt x="296939" y="118895"/>
                      </a:cubicBezTo>
                      <a:cubicBezTo>
                        <a:pt x="348144" y="117937"/>
                        <a:pt x="446368" y="92938"/>
                        <a:pt x="483093" y="67504"/>
                      </a:cubicBezTo>
                      <a:cubicBezTo>
                        <a:pt x="489809" y="57575"/>
                        <a:pt x="508826" y="34580"/>
                        <a:pt x="489809" y="0"/>
                      </a:cubicBezTo>
                      <a:cubicBezTo>
                        <a:pt x="488762" y="2613"/>
                        <a:pt x="487541" y="4791"/>
                        <a:pt x="486582" y="6620"/>
                      </a:cubicBezTo>
                      <a:cubicBezTo>
                        <a:pt x="455266" y="29179"/>
                        <a:pt x="343695" y="60885"/>
                        <a:pt x="280801" y="67766"/>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440" name="Google Shape;1440;p21"/>
                <p:cNvSpPr/>
                <p:nvPr/>
              </p:nvSpPr>
              <p:spPr>
                <a:xfrm>
                  <a:off x="15223869" y="14148699"/>
                  <a:ext cx="66994" cy="40502"/>
                </a:xfrm>
                <a:custGeom>
                  <a:rect b="b" l="l" r="r" t="t"/>
                  <a:pathLst>
                    <a:path extrusionOk="0" h="40502" w="66994">
                      <a:moveTo>
                        <a:pt x="0" y="0"/>
                      </a:moveTo>
                      <a:cubicBezTo>
                        <a:pt x="21983" y="11846"/>
                        <a:pt x="45012" y="26218"/>
                        <a:pt x="66994" y="40503"/>
                      </a:cubicBezTo>
                      <a:cubicBezTo>
                        <a:pt x="45797" y="22995"/>
                        <a:pt x="23029" y="8013"/>
                        <a:pt x="0" y="0"/>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441" name="Google Shape;1441;p21"/>
                <p:cNvSpPr/>
                <p:nvPr/>
              </p:nvSpPr>
              <p:spPr>
                <a:xfrm>
                  <a:off x="14440174" y="13545601"/>
                  <a:ext cx="711537" cy="293955"/>
                </a:xfrm>
                <a:custGeom>
                  <a:rect b="b" l="l" r="r" t="t"/>
                  <a:pathLst>
                    <a:path extrusionOk="0" h="293955" w="711537">
                      <a:moveTo>
                        <a:pt x="465646" y="228383"/>
                      </a:moveTo>
                      <a:cubicBezTo>
                        <a:pt x="441745" y="238312"/>
                        <a:pt x="395511" y="243626"/>
                        <a:pt x="359484" y="243626"/>
                      </a:cubicBezTo>
                      <a:cubicBezTo>
                        <a:pt x="247042" y="244410"/>
                        <a:pt x="101189" y="233086"/>
                        <a:pt x="0" y="206259"/>
                      </a:cubicBezTo>
                      <a:cubicBezTo>
                        <a:pt x="93425" y="248329"/>
                        <a:pt x="264227" y="280122"/>
                        <a:pt x="380682" y="292316"/>
                      </a:cubicBezTo>
                      <a:cubicBezTo>
                        <a:pt x="410341" y="295539"/>
                        <a:pt x="448374" y="294319"/>
                        <a:pt x="469310" y="285870"/>
                      </a:cubicBezTo>
                      <a:cubicBezTo>
                        <a:pt x="497573" y="274199"/>
                        <a:pt x="524789" y="258259"/>
                        <a:pt x="550262" y="239967"/>
                      </a:cubicBezTo>
                      <a:cubicBezTo>
                        <a:pt x="556542" y="228296"/>
                        <a:pt x="568057" y="217321"/>
                        <a:pt x="576780" y="210178"/>
                      </a:cubicBezTo>
                      <a:cubicBezTo>
                        <a:pt x="586637" y="202165"/>
                        <a:pt x="600682" y="191887"/>
                        <a:pt x="618041" y="181870"/>
                      </a:cubicBezTo>
                      <a:cubicBezTo>
                        <a:pt x="662530" y="137186"/>
                        <a:pt x="695503" y="89716"/>
                        <a:pt x="708937" y="56094"/>
                      </a:cubicBezTo>
                      <a:cubicBezTo>
                        <a:pt x="715130" y="43116"/>
                        <a:pt x="710769" y="24911"/>
                        <a:pt x="690357" y="14459"/>
                      </a:cubicBezTo>
                      <a:cubicBezTo>
                        <a:pt x="680499" y="9494"/>
                        <a:pt x="669508" y="4704"/>
                        <a:pt x="657645" y="0"/>
                      </a:cubicBezTo>
                      <a:cubicBezTo>
                        <a:pt x="663140" y="6010"/>
                        <a:pt x="665845" y="12194"/>
                        <a:pt x="665583" y="17508"/>
                      </a:cubicBezTo>
                      <a:cubicBezTo>
                        <a:pt x="669421" y="72121"/>
                        <a:pt x="599635" y="170982"/>
                        <a:pt x="465646" y="228383"/>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442" name="Google Shape;1442;p21"/>
                <p:cNvSpPr/>
                <p:nvPr/>
              </p:nvSpPr>
              <p:spPr>
                <a:xfrm>
                  <a:off x="15740197" y="13652650"/>
                  <a:ext cx="713539" cy="393869"/>
                </a:xfrm>
                <a:custGeom>
                  <a:rect b="b" l="l" r="r" t="t"/>
                  <a:pathLst>
                    <a:path extrusionOk="0" h="393869" w="713539">
                      <a:moveTo>
                        <a:pt x="647613" y="42767"/>
                      </a:moveTo>
                      <a:cubicBezTo>
                        <a:pt x="667415" y="110272"/>
                        <a:pt x="683989" y="226989"/>
                        <a:pt x="584108" y="300329"/>
                      </a:cubicBezTo>
                      <a:cubicBezTo>
                        <a:pt x="565702" y="313482"/>
                        <a:pt x="523133" y="324195"/>
                        <a:pt x="487018" y="328463"/>
                      </a:cubicBezTo>
                      <a:cubicBezTo>
                        <a:pt x="371784" y="341442"/>
                        <a:pt x="147510" y="371492"/>
                        <a:pt x="0" y="367485"/>
                      </a:cubicBezTo>
                      <a:cubicBezTo>
                        <a:pt x="113141" y="402849"/>
                        <a:pt x="365068" y="393703"/>
                        <a:pt x="485884" y="390045"/>
                      </a:cubicBezTo>
                      <a:cubicBezTo>
                        <a:pt x="515892" y="389261"/>
                        <a:pt x="552355" y="381944"/>
                        <a:pt x="570500" y="368792"/>
                      </a:cubicBezTo>
                      <a:cubicBezTo>
                        <a:pt x="669334" y="295452"/>
                        <a:pt x="697685" y="149903"/>
                        <a:pt x="712688" y="71685"/>
                      </a:cubicBezTo>
                      <a:cubicBezTo>
                        <a:pt x="716526" y="55920"/>
                        <a:pt x="707542" y="35538"/>
                        <a:pt x="682593" y="26392"/>
                      </a:cubicBezTo>
                      <a:cubicBezTo>
                        <a:pt x="652324" y="15591"/>
                        <a:pt x="614988" y="6881"/>
                        <a:pt x="573989" y="0"/>
                      </a:cubicBezTo>
                      <a:cubicBezTo>
                        <a:pt x="583497" y="1829"/>
                        <a:pt x="592831" y="3832"/>
                        <a:pt x="601816" y="5836"/>
                      </a:cubicBezTo>
                      <a:cubicBezTo>
                        <a:pt x="627026" y="12369"/>
                        <a:pt x="644560" y="29266"/>
                        <a:pt x="647613" y="42767"/>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443" name="Google Shape;1443;p21"/>
                <p:cNvSpPr/>
                <p:nvPr/>
              </p:nvSpPr>
              <p:spPr>
                <a:xfrm>
                  <a:off x="15217239" y="13539504"/>
                  <a:ext cx="545513" cy="211076"/>
                </a:xfrm>
                <a:custGeom>
                  <a:rect b="b" l="l" r="r" t="t"/>
                  <a:pathLst>
                    <a:path extrusionOk="0" h="211076" w="545513">
                      <a:moveTo>
                        <a:pt x="493560" y="88670"/>
                      </a:moveTo>
                      <a:cubicBezTo>
                        <a:pt x="468350" y="117937"/>
                        <a:pt x="405979" y="148945"/>
                        <a:pt x="343084" y="156610"/>
                      </a:cubicBezTo>
                      <a:cubicBezTo>
                        <a:pt x="320666" y="160094"/>
                        <a:pt x="285511" y="160269"/>
                        <a:pt x="258644" y="159136"/>
                      </a:cubicBezTo>
                      <a:cubicBezTo>
                        <a:pt x="184671" y="159136"/>
                        <a:pt x="70658" y="144590"/>
                        <a:pt x="0" y="116369"/>
                      </a:cubicBezTo>
                      <a:cubicBezTo>
                        <a:pt x="51118" y="160094"/>
                        <a:pt x="204385" y="195632"/>
                        <a:pt x="284377" y="205562"/>
                      </a:cubicBezTo>
                      <a:cubicBezTo>
                        <a:pt x="306709" y="209046"/>
                        <a:pt x="335408" y="212182"/>
                        <a:pt x="354076" y="210701"/>
                      </a:cubicBezTo>
                      <a:cubicBezTo>
                        <a:pt x="405717" y="208872"/>
                        <a:pt x="463203" y="180302"/>
                        <a:pt x="495043" y="147203"/>
                      </a:cubicBezTo>
                      <a:cubicBezTo>
                        <a:pt x="529151" y="114017"/>
                        <a:pt x="537612" y="76389"/>
                        <a:pt x="544155" y="54962"/>
                      </a:cubicBezTo>
                      <a:cubicBezTo>
                        <a:pt x="546510" y="45729"/>
                        <a:pt x="546685" y="31792"/>
                        <a:pt x="537351" y="21253"/>
                      </a:cubicBezTo>
                      <a:cubicBezTo>
                        <a:pt x="531593" y="13936"/>
                        <a:pt x="522957" y="6794"/>
                        <a:pt x="512315" y="0"/>
                      </a:cubicBezTo>
                      <a:cubicBezTo>
                        <a:pt x="514147" y="3658"/>
                        <a:pt x="515194" y="7142"/>
                        <a:pt x="515630" y="10104"/>
                      </a:cubicBezTo>
                      <a:cubicBezTo>
                        <a:pt x="516938" y="28308"/>
                        <a:pt x="521823" y="59055"/>
                        <a:pt x="493560" y="88670"/>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444" name="Google Shape;1444;p21"/>
                <p:cNvSpPr/>
                <p:nvPr/>
              </p:nvSpPr>
              <p:spPr>
                <a:xfrm>
                  <a:off x="15384376" y="13738359"/>
                  <a:ext cx="65424" cy="44770"/>
                </a:xfrm>
                <a:custGeom>
                  <a:rect b="b" l="l" r="r" t="t"/>
                  <a:pathLst>
                    <a:path extrusionOk="0" h="44770" w="65424">
                      <a:moveTo>
                        <a:pt x="0" y="0"/>
                      </a:moveTo>
                      <a:cubicBezTo>
                        <a:pt x="21459" y="12978"/>
                        <a:pt x="43965" y="28918"/>
                        <a:pt x="65424" y="44771"/>
                      </a:cubicBezTo>
                      <a:cubicBezTo>
                        <a:pt x="45186" y="25086"/>
                        <a:pt x="23029" y="8536"/>
                        <a:pt x="0" y="0"/>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445" name="Google Shape;1445;p21"/>
                <p:cNvSpPr/>
                <p:nvPr/>
              </p:nvSpPr>
              <p:spPr>
                <a:xfrm>
                  <a:off x="15054638" y="13887827"/>
                  <a:ext cx="484152" cy="99645"/>
                </a:xfrm>
                <a:custGeom>
                  <a:rect b="b" l="l" r="r" t="t"/>
                  <a:pathLst>
                    <a:path extrusionOk="0" h="99645" w="484152">
                      <a:moveTo>
                        <a:pt x="259429" y="50258"/>
                      </a:moveTo>
                      <a:cubicBezTo>
                        <a:pt x="235265" y="51826"/>
                        <a:pt x="204385" y="51478"/>
                        <a:pt x="180309" y="49997"/>
                      </a:cubicBezTo>
                      <a:cubicBezTo>
                        <a:pt x="138438" y="47906"/>
                        <a:pt x="54694" y="40590"/>
                        <a:pt x="0" y="10017"/>
                      </a:cubicBezTo>
                      <a:cubicBezTo>
                        <a:pt x="14306" y="21863"/>
                        <a:pt x="31839" y="33534"/>
                        <a:pt x="51293" y="43551"/>
                      </a:cubicBezTo>
                      <a:cubicBezTo>
                        <a:pt x="106074" y="73602"/>
                        <a:pt x="177343" y="87625"/>
                        <a:pt x="212411" y="93200"/>
                      </a:cubicBezTo>
                      <a:cubicBezTo>
                        <a:pt x="219912" y="94506"/>
                        <a:pt x="228200" y="95726"/>
                        <a:pt x="236661" y="96771"/>
                      </a:cubicBezTo>
                      <a:cubicBezTo>
                        <a:pt x="246867" y="73776"/>
                        <a:pt x="263616" y="71685"/>
                        <a:pt x="269112" y="70205"/>
                      </a:cubicBezTo>
                      <a:cubicBezTo>
                        <a:pt x="283156" y="74298"/>
                        <a:pt x="306971" y="86928"/>
                        <a:pt x="329040" y="99645"/>
                      </a:cubicBezTo>
                      <a:cubicBezTo>
                        <a:pt x="378675" y="95726"/>
                        <a:pt x="437644" y="83793"/>
                        <a:pt x="465384" y="68462"/>
                      </a:cubicBezTo>
                      <a:cubicBezTo>
                        <a:pt x="473148" y="59143"/>
                        <a:pt x="495218" y="37628"/>
                        <a:pt x="477335" y="0"/>
                      </a:cubicBezTo>
                      <a:cubicBezTo>
                        <a:pt x="476288" y="1481"/>
                        <a:pt x="475242" y="2787"/>
                        <a:pt x="474369" y="3920"/>
                      </a:cubicBezTo>
                      <a:cubicBezTo>
                        <a:pt x="438080" y="24040"/>
                        <a:pt x="321102" y="48429"/>
                        <a:pt x="259429" y="50258"/>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446" name="Google Shape;1446;p21"/>
                <p:cNvSpPr/>
                <p:nvPr/>
              </p:nvSpPr>
              <p:spPr>
                <a:xfrm>
                  <a:off x="14982322" y="13333072"/>
                  <a:ext cx="378095" cy="178522"/>
                </a:xfrm>
                <a:custGeom>
                  <a:rect b="b" l="l" r="r" t="t"/>
                  <a:pathLst>
                    <a:path extrusionOk="0" h="178522" w="378095">
                      <a:moveTo>
                        <a:pt x="336630" y="34231"/>
                      </a:moveTo>
                      <a:cubicBezTo>
                        <a:pt x="319794" y="61407"/>
                        <a:pt x="277312" y="111056"/>
                        <a:pt x="219477" y="123860"/>
                      </a:cubicBezTo>
                      <a:cubicBezTo>
                        <a:pt x="209445" y="129783"/>
                        <a:pt x="73275" y="145984"/>
                        <a:pt x="15615" y="122466"/>
                      </a:cubicBezTo>
                      <a:cubicBezTo>
                        <a:pt x="9945" y="120201"/>
                        <a:pt x="4798" y="117850"/>
                        <a:pt x="0" y="115324"/>
                      </a:cubicBezTo>
                      <a:cubicBezTo>
                        <a:pt x="13783" y="128563"/>
                        <a:pt x="33846" y="143980"/>
                        <a:pt x="63941" y="157743"/>
                      </a:cubicBezTo>
                      <a:cubicBezTo>
                        <a:pt x="115234" y="181957"/>
                        <a:pt x="217383" y="180650"/>
                        <a:pt x="234655" y="175337"/>
                      </a:cubicBezTo>
                      <a:cubicBezTo>
                        <a:pt x="246868" y="163753"/>
                        <a:pt x="260650" y="152255"/>
                        <a:pt x="276527" y="142325"/>
                      </a:cubicBezTo>
                      <a:cubicBezTo>
                        <a:pt x="293275" y="131263"/>
                        <a:pt x="311332" y="122292"/>
                        <a:pt x="329389" y="115498"/>
                      </a:cubicBezTo>
                      <a:cubicBezTo>
                        <a:pt x="341689" y="103129"/>
                        <a:pt x="352681" y="90761"/>
                        <a:pt x="361665" y="80483"/>
                      </a:cubicBezTo>
                      <a:cubicBezTo>
                        <a:pt x="391673" y="46077"/>
                        <a:pt x="372569" y="23518"/>
                        <a:pt x="366550" y="14546"/>
                      </a:cubicBezTo>
                      <a:cubicBezTo>
                        <a:pt x="359397" y="9581"/>
                        <a:pt x="349104" y="4616"/>
                        <a:pt x="337153" y="0"/>
                      </a:cubicBezTo>
                      <a:cubicBezTo>
                        <a:pt x="342823" y="8972"/>
                        <a:pt x="345091" y="20382"/>
                        <a:pt x="336630" y="34231"/>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447" name="Google Shape;1447;p21"/>
                <p:cNvSpPr/>
                <p:nvPr/>
              </p:nvSpPr>
              <p:spPr>
                <a:xfrm>
                  <a:off x="12898517" y="13694460"/>
                  <a:ext cx="338671" cy="112692"/>
                </a:xfrm>
                <a:custGeom>
                  <a:rect b="b" l="l" r="r" t="t"/>
                  <a:pathLst>
                    <a:path extrusionOk="0" h="112692" w="338671">
                      <a:moveTo>
                        <a:pt x="263180" y="37802"/>
                      </a:moveTo>
                      <a:cubicBezTo>
                        <a:pt x="224100" y="54352"/>
                        <a:pt x="167312" y="63846"/>
                        <a:pt x="139746" y="67417"/>
                      </a:cubicBezTo>
                      <a:cubicBezTo>
                        <a:pt x="123783" y="69682"/>
                        <a:pt x="103719" y="71860"/>
                        <a:pt x="88279" y="72208"/>
                      </a:cubicBezTo>
                      <a:cubicBezTo>
                        <a:pt x="64116" y="74037"/>
                        <a:pt x="28787" y="70553"/>
                        <a:pt x="0" y="63498"/>
                      </a:cubicBezTo>
                      <a:cubicBezTo>
                        <a:pt x="2006" y="70901"/>
                        <a:pt x="6281" y="76302"/>
                        <a:pt x="8462" y="79525"/>
                      </a:cubicBezTo>
                      <a:cubicBezTo>
                        <a:pt x="31840" y="95726"/>
                        <a:pt x="94298" y="111578"/>
                        <a:pt x="126923" y="112188"/>
                      </a:cubicBezTo>
                      <a:cubicBezTo>
                        <a:pt x="139746" y="113059"/>
                        <a:pt x="156320" y="112711"/>
                        <a:pt x="169492" y="111840"/>
                      </a:cubicBezTo>
                      <a:cubicBezTo>
                        <a:pt x="192434" y="110533"/>
                        <a:pt x="239104" y="106091"/>
                        <a:pt x="276265" y="90412"/>
                      </a:cubicBezTo>
                      <a:cubicBezTo>
                        <a:pt x="314036" y="75518"/>
                        <a:pt x="342736" y="51390"/>
                        <a:pt x="338200" y="35276"/>
                      </a:cubicBezTo>
                      <a:cubicBezTo>
                        <a:pt x="338200" y="27960"/>
                        <a:pt x="333227" y="19859"/>
                        <a:pt x="329128" y="14546"/>
                      </a:cubicBezTo>
                      <a:cubicBezTo>
                        <a:pt x="325900" y="10627"/>
                        <a:pt x="321800" y="5575"/>
                        <a:pt x="316392" y="0"/>
                      </a:cubicBezTo>
                      <a:cubicBezTo>
                        <a:pt x="312466" y="11846"/>
                        <a:pt x="292839" y="26044"/>
                        <a:pt x="263180" y="37802"/>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448" name="Google Shape;1448;p21"/>
                <p:cNvSpPr/>
                <p:nvPr/>
              </p:nvSpPr>
              <p:spPr>
                <a:xfrm>
                  <a:off x="15336835" y="14160196"/>
                  <a:ext cx="257494" cy="83232"/>
                </a:xfrm>
                <a:custGeom>
                  <a:rect b="b" l="l" r="r" t="t"/>
                  <a:pathLst>
                    <a:path extrusionOk="0" h="83232" w="257494">
                      <a:moveTo>
                        <a:pt x="124393" y="31705"/>
                      </a:moveTo>
                      <a:cubicBezTo>
                        <a:pt x="82347" y="35712"/>
                        <a:pt x="29921" y="17072"/>
                        <a:pt x="0" y="1481"/>
                      </a:cubicBezTo>
                      <a:cubicBezTo>
                        <a:pt x="4885" y="9059"/>
                        <a:pt x="10381" y="15853"/>
                        <a:pt x="16748" y="21079"/>
                      </a:cubicBezTo>
                      <a:cubicBezTo>
                        <a:pt x="21197" y="29354"/>
                        <a:pt x="98049" y="77347"/>
                        <a:pt x="146987" y="81963"/>
                      </a:cubicBezTo>
                      <a:cubicBezTo>
                        <a:pt x="192260" y="86754"/>
                        <a:pt x="219651" y="76824"/>
                        <a:pt x="234393" y="71337"/>
                      </a:cubicBezTo>
                      <a:cubicBezTo>
                        <a:pt x="240674" y="68811"/>
                        <a:pt x="249136" y="64456"/>
                        <a:pt x="252799" y="58097"/>
                      </a:cubicBezTo>
                      <a:cubicBezTo>
                        <a:pt x="262308" y="49039"/>
                        <a:pt x="256725" y="25260"/>
                        <a:pt x="241895" y="0"/>
                      </a:cubicBezTo>
                      <a:cubicBezTo>
                        <a:pt x="237883" y="3310"/>
                        <a:pt x="232300" y="6184"/>
                        <a:pt x="227677" y="8188"/>
                      </a:cubicBezTo>
                      <a:cubicBezTo>
                        <a:pt x="211538" y="14720"/>
                        <a:pt x="179699" y="28308"/>
                        <a:pt x="124393" y="31705"/>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449" name="Google Shape;1449;p21"/>
                <p:cNvSpPr/>
                <p:nvPr/>
              </p:nvSpPr>
              <p:spPr>
                <a:xfrm>
                  <a:off x="14915328" y="13957335"/>
                  <a:ext cx="173356" cy="69156"/>
                </a:xfrm>
                <a:custGeom>
                  <a:rect b="b" l="l" r="r" t="t"/>
                  <a:pathLst>
                    <a:path extrusionOk="0" h="69156" w="173356">
                      <a:moveTo>
                        <a:pt x="81999" y="20556"/>
                      </a:moveTo>
                      <a:cubicBezTo>
                        <a:pt x="54956" y="24214"/>
                        <a:pt x="19540" y="14372"/>
                        <a:pt x="0" y="6010"/>
                      </a:cubicBezTo>
                      <a:cubicBezTo>
                        <a:pt x="5670" y="18640"/>
                        <a:pt x="12911" y="30225"/>
                        <a:pt x="22419" y="36931"/>
                      </a:cubicBezTo>
                      <a:cubicBezTo>
                        <a:pt x="25559" y="41896"/>
                        <a:pt x="75543" y="68288"/>
                        <a:pt x="106162" y="69072"/>
                      </a:cubicBezTo>
                      <a:cubicBezTo>
                        <a:pt x="134513" y="70030"/>
                        <a:pt x="151174" y="62627"/>
                        <a:pt x="160072" y="58533"/>
                      </a:cubicBezTo>
                      <a:cubicBezTo>
                        <a:pt x="163910" y="56704"/>
                        <a:pt x="168969" y="53568"/>
                        <a:pt x="170976" y="49474"/>
                      </a:cubicBezTo>
                      <a:cubicBezTo>
                        <a:pt x="178041" y="41722"/>
                        <a:pt x="168708" y="20208"/>
                        <a:pt x="151872" y="1394"/>
                      </a:cubicBezTo>
                      <a:cubicBezTo>
                        <a:pt x="151436" y="871"/>
                        <a:pt x="150999" y="436"/>
                        <a:pt x="150563" y="0"/>
                      </a:cubicBezTo>
                      <a:cubicBezTo>
                        <a:pt x="148731" y="1307"/>
                        <a:pt x="146550" y="2526"/>
                        <a:pt x="144719" y="3484"/>
                      </a:cubicBezTo>
                      <a:cubicBezTo>
                        <a:pt x="135297" y="8013"/>
                        <a:pt x="116630" y="16898"/>
                        <a:pt x="81999" y="20556"/>
                      </a:cubicBezTo>
                      <a:close/>
                    </a:path>
                  </a:pathLst>
                </a:custGeom>
                <a:solidFill>
                  <a:srgbClr val="1D3F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grpSp>
        <p:pic>
          <p:nvPicPr>
            <p:cNvPr descr="https://lh5.googleusercontent.com/qC5_-i4Sw-TTsqNKkbqY2a4R1VoRhxNvvGsFU86poWS-Q9Se_EQ2i9AIUlUtxkzBzKly0vQ_JphOi9Tp-12uKXn6r7v45qWCVXMwf-frddRIQXZWxYF1N61Nccr9TzyW6g1T69f7ZMH2KQgpL7LmnlgL-Zot1APl=nw" id="1450" name="Google Shape;1450;p21"/>
            <p:cNvPicPr preferRelativeResize="0"/>
            <p:nvPr/>
          </p:nvPicPr>
          <p:blipFill rotWithShape="1">
            <a:blip r:embed="rId13">
              <a:alphaModFix/>
            </a:blip>
            <a:srcRect b="0" l="0" r="0" t="0"/>
            <a:stretch/>
          </p:blipFill>
          <p:spPr>
            <a:xfrm>
              <a:off x="5442839" y="648759"/>
              <a:ext cx="1819250" cy="1104359"/>
            </a:xfrm>
            <a:prstGeom prst="rect">
              <a:avLst/>
            </a:prstGeom>
            <a:noFill/>
            <a:ln>
              <a:noFill/>
            </a:ln>
          </p:spPr>
        </p:pic>
        <p:pic>
          <p:nvPicPr>
            <p:cNvPr descr="Demersal Trawl - Rockhopper trawl | Gear | Seafish Fishing Gear Database" id="1451" name="Google Shape;1451;p21"/>
            <p:cNvPicPr preferRelativeResize="0"/>
            <p:nvPr/>
          </p:nvPicPr>
          <p:blipFill rotWithShape="1">
            <a:blip r:embed="rId14">
              <a:alphaModFix/>
            </a:blip>
            <a:srcRect b="0" l="0" r="0" t="0"/>
            <a:stretch/>
          </p:blipFill>
          <p:spPr>
            <a:xfrm rot="9568727">
              <a:off x="3187461" y="1437607"/>
              <a:ext cx="3155470" cy="1560332"/>
            </a:xfrm>
            <a:prstGeom prst="rect">
              <a:avLst/>
            </a:prstGeom>
            <a:noFill/>
            <a:ln>
              <a:noFill/>
            </a:ln>
          </p:spPr>
        </p:pic>
      </p:grpSp>
      <p:sp>
        <p:nvSpPr>
          <p:cNvPr id="1452" name="Google Shape;1452;p21"/>
          <p:cNvSpPr/>
          <p:nvPr/>
        </p:nvSpPr>
        <p:spPr>
          <a:xfrm rot="1225208">
            <a:off x="10714295" y="1564546"/>
            <a:ext cx="832303" cy="604175"/>
          </a:xfrm>
          <a:custGeom>
            <a:rect b="b" l="l" r="r" t="t"/>
            <a:pathLst>
              <a:path extrusionOk="0" h="1217995" w="1641393">
                <a:moveTo>
                  <a:pt x="1593510" y="771463"/>
                </a:moveTo>
                <a:cubicBezTo>
                  <a:pt x="1598544" y="766428"/>
                  <a:pt x="1523413" y="773399"/>
                  <a:pt x="1521864" y="773012"/>
                </a:cubicBezTo>
                <a:cubicBezTo>
                  <a:pt x="1497853" y="767590"/>
                  <a:pt x="1506373" y="761781"/>
                  <a:pt x="1494367" y="731960"/>
                </a:cubicBezTo>
                <a:cubicBezTo>
                  <a:pt x="1487783" y="715307"/>
                  <a:pt x="1473067" y="678903"/>
                  <a:pt x="1458738" y="671157"/>
                </a:cubicBezTo>
                <a:cubicBezTo>
                  <a:pt x="1421172" y="649857"/>
                  <a:pt x="1359983" y="704463"/>
                  <a:pt x="1339457" y="737769"/>
                </a:cubicBezTo>
                <a:cubicBezTo>
                  <a:pt x="1356110" y="731960"/>
                  <a:pt x="1411103" y="693620"/>
                  <a:pt x="1425819" y="699429"/>
                </a:cubicBezTo>
                <a:cubicBezTo>
                  <a:pt x="1436276" y="703689"/>
                  <a:pt x="1449056" y="757133"/>
                  <a:pt x="1448669" y="767202"/>
                </a:cubicBezTo>
                <a:cubicBezTo>
                  <a:pt x="1447507" y="793150"/>
                  <a:pt x="1456414" y="779595"/>
                  <a:pt x="1428530" y="789277"/>
                </a:cubicBezTo>
                <a:cubicBezTo>
                  <a:pt x="1415750" y="793925"/>
                  <a:pt x="1398323" y="799734"/>
                  <a:pt x="1386705" y="800896"/>
                </a:cubicBezTo>
                <a:cubicBezTo>
                  <a:pt x="1340619" y="806318"/>
                  <a:pt x="1291048" y="807479"/>
                  <a:pt x="1244187" y="813676"/>
                </a:cubicBezTo>
                <a:cubicBezTo>
                  <a:pt x="1229083" y="815612"/>
                  <a:pt x="1214754" y="822196"/>
                  <a:pt x="1200038" y="824520"/>
                </a:cubicBezTo>
                <a:cubicBezTo>
                  <a:pt x="1195003" y="831878"/>
                  <a:pt x="1188420" y="834589"/>
                  <a:pt x="1181061" y="832653"/>
                </a:cubicBezTo>
                <a:cubicBezTo>
                  <a:pt x="1176027" y="833040"/>
                  <a:pt x="1172154" y="831104"/>
                  <a:pt x="1169830" y="826069"/>
                </a:cubicBezTo>
                <a:cubicBezTo>
                  <a:pt x="1143108" y="831878"/>
                  <a:pt x="1126843" y="848531"/>
                  <a:pt x="1107479" y="826069"/>
                </a:cubicBezTo>
                <a:cubicBezTo>
                  <a:pt x="1137687" y="797798"/>
                  <a:pt x="1172929" y="770301"/>
                  <a:pt x="1208171" y="756746"/>
                </a:cubicBezTo>
                <a:cubicBezTo>
                  <a:pt x="1215529" y="754810"/>
                  <a:pt x="1222887" y="754422"/>
                  <a:pt x="1230245" y="754810"/>
                </a:cubicBezTo>
                <a:cubicBezTo>
                  <a:pt x="1239153" y="756359"/>
                  <a:pt x="1243800" y="751324"/>
                  <a:pt x="1244187" y="740093"/>
                </a:cubicBezTo>
                <a:cubicBezTo>
                  <a:pt x="1250771" y="736220"/>
                  <a:pt x="1252320" y="737769"/>
                  <a:pt x="1258516" y="732735"/>
                </a:cubicBezTo>
                <a:cubicBezTo>
                  <a:pt x="1284464" y="713371"/>
                  <a:pt x="1309250" y="695943"/>
                  <a:pt x="1332873" y="677741"/>
                </a:cubicBezTo>
                <a:cubicBezTo>
                  <a:pt x="1354948" y="660701"/>
                  <a:pt x="1385543" y="633204"/>
                  <a:pt x="1411877" y="610742"/>
                </a:cubicBezTo>
                <a:cubicBezTo>
                  <a:pt x="1418074" y="605320"/>
                  <a:pt x="1439761" y="585569"/>
                  <a:pt x="1447120" y="583632"/>
                </a:cubicBezTo>
                <a:cubicBezTo>
                  <a:pt x="1476165" y="575887"/>
                  <a:pt x="1433952" y="555361"/>
                  <a:pt x="1471518" y="591765"/>
                </a:cubicBezTo>
                <a:cubicBezTo>
                  <a:pt x="1503274" y="622360"/>
                  <a:pt x="1511794" y="667284"/>
                  <a:pt x="1543551" y="697880"/>
                </a:cubicBezTo>
                <a:cubicBezTo>
                  <a:pt x="1560591" y="714920"/>
                  <a:pt x="1615584" y="744740"/>
                  <a:pt x="1593510" y="771463"/>
                </a:cubicBezTo>
                <a:moveTo>
                  <a:pt x="1533869" y="1011188"/>
                </a:moveTo>
                <a:cubicBezTo>
                  <a:pt x="1523800" y="1041396"/>
                  <a:pt x="1508696" y="1010801"/>
                  <a:pt x="1488558" y="1006541"/>
                </a:cubicBezTo>
                <a:cubicBezTo>
                  <a:pt x="1480812" y="1004992"/>
                  <a:pt x="1471905" y="1008865"/>
                  <a:pt x="1463385" y="1007703"/>
                </a:cubicBezTo>
                <a:cubicBezTo>
                  <a:pt x="1428918" y="1002281"/>
                  <a:pt x="1391739" y="998795"/>
                  <a:pt x="1358821" y="990275"/>
                </a:cubicBezTo>
                <a:cubicBezTo>
                  <a:pt x="1328613" y="982530"/>
                  <a:pt x="1342555" y="996472"/>
                  <a:pt x="1330550" y="965877"/>
                </a:cubicBezTo>
                <a:cubicBezTo>
                  <a:pt x="1325128" y="952322"/>
                  <a:pt x="1331324" y="940316"/>
                  <a:pt x="1320868" y="928698"/>
                </a:cubicBezTo>
                <a:cubicBezTo>
                  <a:pt x="1303828" y="909334"/>
                  <a:pt x="1268586" y="922501"/>
                  <a:pt x="1242251" y="934894"/>
                </a:cubicBezTo>
                <a:cubicBezTo>
                  <a:pt x="1248447" y="947287"/>
                  <a:pt x="1325128" y="925987"/>
                  <a:pt x="1298019" y="967813"/>
                </a:cubicBezTo>
                <a:cubicBezTo>
                  <a:pt x="1287562" y="983691"/>
                  <a:pt x="1258516" y="975558"/>
                  <a:pt x="1237216" y="972073"/>
                </a:cubicBezTo>
                <a:cubicBezTo>
                  <a:pt x="1219402" y="968975"/>
                  <a:pt x="1202749" y="958906"/>
                  <a:pt x="1184934" y="956582"/>
                </a:cubicBezTo>
                <a:cubicBezTo>
                  <a:pt x="1170605" y="954645"/>
                  <a:pt x="1155114" y="961229"/>
                  <a:pt x="1141559" y="959293"/>
                </a:cubicBezTo>
                <a:cubicBezTo>
                  <a:pt x="1121421" y="956195"/>
                  <a:pt x="1103219" y="936831"/>
                  <a:pt x="1082306" y="946900"/>
                </a:cubicBezTo>
                <a:cubicBezTo>
                  <a:pt x="1083081" y="884161"/>
                  <a:pt x="1184160" y="908559"/>
                  <a:pt x="1219402" y="910108"/>
                </a:cubicBezTo>
                <a:cubicBezTo>
                  <a:pt x="1300729" y="913207"/>
                  <a:pt x="1400259" y="893455"/>
                  <a:pt x="1480038" y="867895"/>
                </a:cubicBezTo>
                <a:cubicBezTo>
                  <a:pt x="1492431" y="900039"/>
                  <a:pt x="1493593" y="925600"/>
                  <a:pt x="1511020" y="956195"/>
                </a:cubicBezTo>
                <a:cubicBezTo>
                  <a:pt x="1515667" y="965877"/>
                  <a:pt x="1540066" y="999183"/>
                  <a:pt x="1533869" y="1011188"/>
                </a:cubicBezTo>
                <a:moveTo>
                  <a:pt x="1291822" y="1185851"/>
                </a:moveTo>
                <a:cubicBezTo>
                  <a:pt x="1280591" y="1181591"/>
                  <a:pt x="1277106" y="1168811"/>
                  <a:pt x="1267811" y="1161840"/>
                </a:cubicBezTo>
                <a:cubicBezTo>
                  <a:pt x="1253869" y="1151771"/>
                  <a:pt x="1232956" y="1143250"/>
                  <a:pt x="1217465" y="1133181"/>
                </a:cubicBezTo>
                <a:cubicBezTo>
                  <a:pt x="1196552" y="1119626"/>
                  <a:pt x="1173316" y="1105684"/>
                  <a:pt x="1153178" y="1094453"/>
                </a:cubicBezTo>
                <a:cubicBezTo>
                  <a:pt x="1120646" y="1076638"/>
                  <a:pt x="1088115" y="1056887"/>
                  <a:pt x="1057133" y="1039072"/>
                </a:cubicBezTo>
                <a:cubicBezTo>
                  <a:pt x="1046290" y="1032876"/>
                  <a:pt x="1020729" y="1017772"/>
                  <a:pt x="1011435" y="1008477"/>
                </a:cubicBezTo>
                <a:cubicBezTo>
                  <a:pt x="1047064" y="980593"/>
                  <a:pt x="1132652" y="1039847"/>
                  <a:pt x="1168669" y="1047980"/>
                </a:cubicBezTo>
                <a:cubicBezTo>
                  <a:pt x="1199263" y="1054951"/>
                  <a:pt x="1248835" y="1049529"/>
                  <a:pt x="1275944" y="1066182"/>
                </a:cubicBezTo>
                <a:cubicBezTo>
                  <a:pt x="1293371" y="1077026"/>
                  <a:pt x="1284077" y="1063858"/>
                  <a:pt x="1291048" y="1083609"/>
                </a:cubicBezTo>
                <a:cubicBezTo>
                  <a:pt x="1294146" y="1092904"/>
                  <a:pt x="1289886" y="1109170"/>
                  <a:pt x="1290273" y="1119239"/>
                </a:cubicBezTo>
                <a:cubicBezTo>
                  <a:pt x="1291822" y="1140927"/>
                  <a:pt x="1305377" y="1166874"/>
                  <a:pt x="1291822" y="1185851"/>
                </a:cubicBezTo>
                <a:moveTo>
                  <a:pt x="633454" y="1008477"/>
                </a:moveTo>
                <a:cubicBezTo>
                  <a:pt x="575750" y="1033263"/>
                  <a:pt x="510688" y="1075864"/>
                  <a:pt x="458793" y="1111493"/>
                </a:cubicBezTo>
                <a:cubicBezTo>
                  <a:pt x="429747" y="1131245"/>
                  <a:pt x="394892" y="1159516"/>
                  <a:pt x="363136" y="1172296"/>
                </a:cubicBezTo>
                <a:cubicBezTo>
                  <a:pt x="341836" y="1181204"/>
                  <a:pt x="346483" y="1193209"/>
                  <a:pt x="343772" y="1158354"/>
                </a:cubicBezTo>
                <a:cubicBezTo>
                  <a:pt x="342610" y="1144025"/>
                  <a:pt x="346870" y="1109170"/>
                  <a:pt x="349968" y="1094841"/>
                </a:cubicBezTo>
                <a:cubicBezTo>
                  <a:pt x="356165" y="1068118"/>
                  <a:pt x="344159" y="1071991"/>
                  <a:pt x="372818" y="1061147"/>
                </a:cubicBezTo>
                <a:cubicBezTo>
                  <a:pt x="381725" y="1057662"/>
                  <a:pt x="411545" y="1056887"/>
                  <a:pt x="422389" y="1055338"/>
                </a:cubicBezTo>
                <a:cubicBezTo>
                  <a:pt x="456469" y="1050303"/>
                  <a:pt x="489388" y="1041783"/>
                  <a:pt x="519595" y="1031327"/>
                </a:cubicBezTo>
                <a:cubicBezTo>
                  <a:pt x="538959" y="1024743"/>
                  <a:pt x="549028" y="1013125"/>
                  <a:pt x="567617" y="1008477"/>
                </a:cubicBezTo>
                <a:cubicBezTo>
                  <a:pt x="581946" y="1004604"/>
                  <a:pt x="628420" y="1001894"/>
                  <a:pt x="633454" y="1008477"/>
                </a:cubicBezTo>
                <a:close/>
                <a:moveTo>
                  <a:pt x="315114" y="934507"/>
                </a:moveTo>
                <a:cubicBezTo>
                  <a:pt x="308530" y="947287"/>
                  <a:pt x="317050" y="969362"/>
                  <a:pt x="310079" y="979819"/>
                </a:cubicBezTo>
                <a:cubicBezTo>
                  <a:pt x="300010" y="994922"/>
                  <a:pt x="291103" y="987951"/>
                  <a:pt x="272513" y="989888"/>
                </a:cubicBezTo>
                <a:cubicBezTo>
                  <a:pt x="233399" y="993761"/>
                  <a:pt x="186926" y="997633"/>
                  <a:pt x="149747" y="1009639"/>
                </a:cubicBezTo>
                <a:cubicBezTo>
                  <a:pt x="135418" y="1014286"/>
                  <a:pt x="123412" y="1032101"/>
                  <a:pt x="110245" y="1018934"/>
                </a:cubicBezTo>
                <a:cubicBezTo>
                  <a:pt x="98240" y="1006928"/>
                  <a:pt x="121476" y="975171"/>
                  <a:pt x="128060" y="963553"/>
                </a:cubicBezTo>
                <a:cubicBezTo>
                  <a:pt x="147036" y="931021"/>
                  <a:pt x="152458" y="902750"/>
                  <a:pt x="162140" y="867120"/>
                </a:cubicBezTo>
                <a:cubicBezTo>
                  <a:pt x="227589" y="890744"/>
                  <a:pt x="302334" y="898490"/>
                  <a:pt x="370881" y="905461"/>
                </a:cubicBezTo>
                <a:cubicBezTo>
                  <a:pt x="413094" y="909721"/>
                  <a:pt x="454533" y="899265"/>
                  <a:pt x="491711" y="899652"/>
                </a:cubicBezTo>
                <a:cubicBezTo>
                  <a:pt x="530439" y="900039"/>
                  <a:pt x="558323" y="912432"/>
                  <a:pt x="574201" y="943414"/>
                </a:cubicBezTo>
                <a:cubicBezTo>
                  <a:pt x="543219" y="948836"/>
                  <a:pt x="516110" y="952322"/>
                  <a:pt x="485902" y="955807"/>
                </a:cubicBezTo>
                <a:cubicBezTo>
                  <a:pt x="449886" y="960067"/>
                  <a:pt x="407672" y="976333"/>
                  <a:pt x="370881" y="973622"/>
                </a:cubicBezTo>
                <a:cubicBezTo>
                  <a:pt x="363523" y="973235"/>
                  <a:pt x="352679" y="983304"/>
                  <a:pt x="346483" y="979431"/>
                </a:cubicBezTo>
                <a:cubicBezTo>
                  <a:pt x="343772" y="977495"/>
                  <a:pt x="340674" y="943414"/>
                  <a:pt x="343385" y="940316"/>
                </a:cubicBezTo>
                <a:cubicBezTo>
                  <a:pt x="350743" y="932958"/>
                  <a:pt x="387147" y="938767"/>
                  <a:pt x="399152" y="938767"/>
                </a:cubicBezTo>
                <a:cubicBezTo>
                  <a:pt x="389471" y="918241"/>
                  <a:pt x="324408" y="900814"/>
                  <a:pt x="315114" y="934507"/>
                </a:cubicBezTo>
                <a:moveTo>
                  <a:pt x="54090" y="773786"/>
                </a:moveTo>
                <a:cubicBezTo>
                  <a:pt x="11490" y="765653"/>
                  <a:pt x="90881" y="702527"/>
                  <a:pt x="101338" y="691683"/>
                </a:cubicBezTo>
                <a:cubicBezTo>
                  <a:pt x="130771" y="661088"/>
                  <a:pt x="164076" y="608418"/>
                  <a:pt x="183440" y="570078"/>
                </a:cubicBezTo>
                <a:cubicBezTo>
                  <a:pt x="251601" y="634366"/>
                  <a:pt x="313952" y="687036"/>
                  <a:pt x="387534" y="735833"/>
                </a:cubicBezTo>
                <a:cubicBezTo>
                  <a:pt x="427424" y="762555"/>
                  <a:pt x="516497" y="773012"/>
                  <a:pt x="513786" y="838074"/>
                </a:cubicBezTo>
                <a:cubicBezTo>
                  <a:pt x="456856" y="823358"/>
                  <a:pt x="397991" y="820647"/>
                  <a:pt x="336414" y="809416"/>
                </a:cubicBezTo>
                <a:cubicBezTo>
                  <a:pt x="314726" y="805543"/>
                  <a:pt x="296912" y="798185"/>
                  <a:pt x="274450" y="797798"/>
                </a:cubicBezTo>
                <a:cubicBezTo>
                  <a:pt x="272126" y="797798"/>
                  <a:pt x="255473" y="800896"/>
                  <a:pt x="253924" y="800896"/>
                </a:cubicBezTo>
                <a:cubicBezTo>
                  <a:pt x="245791" y="800121"/>
                  <a:pt x="241144" y="793537"/>
                  <a:pt x="236110" y="792763"/>
                </a:cubicBezTo>
                <a:cubicBezTo>
                  <a:pt x="228364" y="791601"/>
                  <a:pt x="191186" y="792763"/>
                  <a:pt x="186926" y="786954"/>
                </a:cubicBezTo>
                <a:cubicBezTo>
                  <a:pt x="185376" y="785017"/>
                  <a:pt x="203966" y="709885"/>
                  <a:pt x="204740" y="709111"/>
                </a:cubicBezTo>
                <a:cubicBezTo>
                  <a:pt x="228751" y="688972"/>
                  <a:pt x="274063" y="727313"/>
                  <a:pt x="298074" y="735446"/>
                </a:cubicBezTo>
                <a:cubicBezTo>
                  <a:pt x="272901" y="694394"/>
                  <a:pt x="208613" y="640562"/>
                  <a:pt x="168724" y="688972"/>
                </a:cubicBezTo>
                <a:cubicBezTo>
                  <a:pt x="152071" y="709498"/>
                  <a:pt x="152458" y="743578"/>
                  <a:pt x="136580" y="762555"/>
                </a:cubicBezTo>
                <a:cubicBezTo>
                  <a:pt x="123800" y="778046"/>
                  <a:pt x="133094" y="770688"/>
                  <a:pt x="110245" y="771075"/>
                </a:cubicBezTo>
                <a:cubicBezTo>
                  <a:pt x="90881" y="771850"/>
                  <a:pt x="72679" y="759844"/>
                  <a:pt x="54090" y="773786"/>
                </a:cubicBezTo>
                <a:moveTo>
                  <a:pt x="1574533" y="635140"/>
                </a:moveTo>
                <a:cubicBezTo>
                  <a:pt x="1563302" y="628169"/>
                  <a:pt x="1547424" y="599511"/>
                  <a:pt x="1539678" y="588667"/>
                </a:cubicBezTo>
                <a:cubicBezTo>
                  <a:pt x="1530384" y="575499"/>
                  <a:pt x="1521089" y="565430"/>
                  <a:pt x="1512182" y="553812"/>
                </a:cubicBezTo>
                <a:cubicBezTo>
                  <a:pt x="1490494" y="524766"/>
                  <a:pt x="1495142" y="527864"/>
                  <a:pt x="1519540" y="505015"/>
                </a:cubicBezTo>
                <a:cubicBezTo>
                  <a:pt x="1531546" y="493784"/>
                  <a:pt x="1543164" y="481778"/>
                  <a:pt x="1550909" y="471709"/>
                </a:cubicBezTo>
                <a:cubicBezTo>
                  <a:pt x="1600868" y="406258"/>
                  <a:pt x="1610937" y="318733"/>
                  <a:pt x="1545100" y="255220"/>
                </a:cubicBezTo>
                <a:cubicBezTo>
                  <a:pt x="1525736" y="236630"/>
                  <a:pt x="1504436" y="236630"/>
                  <a:pt x="1485847" y="224237"/>
                </a:cubicBezTo>
                <a:cubicBezTo>
                  <a:pt x="1471905" y="214943"/>
                  <a:pt x="1450218" y="191319"/>
                  <a:pt x="1437825" y="178151"/>
                </a:cubicBezTo>
                <a:cubicBezTo>
                  <a:pt x="1430079" y="170018"/>
                  <a:pt x="1426981" y="158787"/>
                  <a:pt x="1418848" y="151042"/>
                </a:cubicBezTo>
                <a:cubicBezTo>
                  <a:pt x="1411490" y="144071"/>
                  <a:pt x="1399485" y="143683"/>
                  <a:pt x="1391739" y="136712"/>
                </a:cubicBezTo>
                <a:cubicBezTo>
                  <a:pt x="1373150" y="120059"/>
                  <a:pt x="1361919" y="103406"/>
                  <a:pt x="1342168" y="87915"/>
                </a:cubicBezTo>
                <a:cubicBezTo>
                  <a:pt x="1318931" y="69326"/>
                  <a:pt x="1306151" y="56158"/>
                  <a:pt x="1280204" y="44540"/>
                </a:cubicBezTo>
                <a:cubicBezTo>
                  <a:pt x="1229471" y="22078"/>
                  <a:pt x="1179512" y="42216"/>
                  <a:pt x="1129166" y="53835"/>
                </a:cubicBezTo>
                <a:cubicBezTo>
                  <a:pt x="1129166" y="55384"/>
                  <a:pt x="1129166" y="56933"/>
                  <a:pt x="1129166" y="58482"/>
                </a:cubicBezTo>
                <a:cubicBezTo>
                  <a:pt x="1172541" y="53447"/>
                  <a:pt x="1217465" y="69326"/>
                  <a:pt x="1260840" y="72811"/>
                </a:cubicBezTo>
                <a:cubicBezTo>
                  <a:pt x="1248060" y="85592"/>
                  <a:pt x="1457189" y="299369"/>
                  <a:pt x="1485072" y="317572"/>
                </a:cubicBezTo>
                <a:cubicBezTo>
                  <a:pt x="1521089" y="340808"/>
                  <a:pt x="1576857" y="372565"/>
                  <a:pt x="1514118" y="399288"/>
                </a:cubicBezTo>
                <a:cubicBezTo>
                  <a:pt x="1481974" y="412842"/>
                  <a:pt x="1469194" y="443825"/>
                  <a:pt x="1433178" y="460478"/>
                </a:cubicBezTo>
                <a:cubicBezTo>
                  <a:pt x="1425432" y="444986"/>
                  <a:pt x="1394063" y="432981"/>
                  <a:pt x="1377797" y="427559"/>
                </a:cubicBezTo>
                <a:cubicBezTo>
                  <a:pt x="1347977" y="417490"/>
                  <a:pt x="1310799" y="425622"/>
                  <a:pt x="1280204" y="427172"/>
                </a:cubicBezTo>
                <a:cubicBezTo>
                  <a:pt x="1280204" y="428721"/>
                  <a:pt x="1280204" y="430270"/>
                  <a:pt x="1280204" y="431819"/>
                </a:cubicBezTo>
                <a:cubicBezTo>
                  <a:pt x="1311573" y="432594"/>
                  <a:pt x="1365017" y="451570"/>
                  <a:pt x="1392901" y="465512"/>
                </a:cubicBezTo>
                <a:cubicBezTo>
                  <a:pt x="1387479" y="475581"/>
                  <a:pt x="1389803" y="482165"/>
                  <a:pt x="1402583" y="489523"/>
                </a:cubicBezTo>
                <a:cubicBezTo>
                  <a:pt x="1371214" y="526315"/>
                  <a:pt x="1332099" y="541419"/>
                  <a:pt x="1297244" y="572014"/>
                </a:cubicBezTo>
                <a:cubicBezTo>
                  <a:pt x="1257742" y="606094"/>
                  <a:pt x="1212043" y="636302"/>
                  <a:pt x="1172929" y="673868"/>
                </a:cubicBezTo>
                <a:cubicBezTo>
                  <a:pt x="1162472" y="683938"/>
                  <a:pt x="1112901" y="729249"/>
                  <a:pt x="1100895" y="721891"/>
                </a:cubicBezTo>
                <a:cubicBezTo>
                  <a:pt x="1088890" y="714533"/>
                  <a:pt x="1095861" y="673868"/>
                  <a:pt x="1093537" y="666897"/>
                </a:cubicBezTo>
                <a:cubicBezTo>
                  <a:pt x="1085404" y="637464"/>
                  <a:pt x="1073012" y="659926"/>
                  <a:pt x="1087728" y="635915"/>
                </a:cubicBezTo>
                <a:cubicBezTo>
                  <a:pt x="1090439" y="631268"/>
                  <a:pt x="1119485" y="621973"/>
                  <a:pt x="1122583" y="619262"/>
                </a:cubicBezTo>
                <a:cubicBezTo>
                  <a:pt x="1134588" y="608418"/>
                  <a:pt x="1147368" y="587505"/>
                  <a:pt x="1159374" y="573950"/>
                </a:cubicBezTo>
                <a:cubicBezTo>
                  <a:pt x="1174090" y="557685"/>
                  <a:pt x="1183772" y="549939"/>
                  <a:pt x="1196552" y="529800"/>
                </a:cubicBezTo>
                <a:cubicBezTo>
                  <a:pt x="1223274" y="488362"/>
                  <a:pt x="1248447" y="443825"/>
                  <a:pt x="1274395" y="403160"/>
                </a:cubicBezTo>
                <a:cubicBezTo>
                  <a:pt x="1282140" y="391155"/>
                  <a:pt x="1316608" y="347005"/>
                  <a:pt x="1285238" y="343907"/>
                </a:cubicBezTo>
                <a:cubicBezTo>
                  <a:pt x="1295308" y="310988"/>
                  <a:pt x="1273233" y="262191"/>
                  <a:pt x="1244187" y="239341"/>
                </a:cubicBezTo>
                <a:cubicBezTo>
                  <a:pt x="1241089" y="237018"/>
                  <a:pt x="1232569" y="245150"/>
                  <a:pt x="1226373" y="242440"/>
                </a:cubicBezTo>
                <a:cubicBezTo>
                  <a:pt x="1211656" y="235468"/>
                  <a:pt x="1212431" y="230047"/>
                  <a:pt x="1195778" y="224625"/>
                </a:cubicBezTo>
                <a:cubicBezTo>
                  <a:pt x="1177189" y="219203"/>
                  <a:pt x="1167507" y="240503"/>
                  <a:pt x="1168281" y="209521"/>
                </a:cubicBezTo>
                <a:cubicBezTo>
                  <a:pt x="1158599" y="214168"/>
                  <a:pt x="1148143" y="215717"/>
                  <a:pt x="1137299" y="214168"/>
                </a:cubicBezTo>
                <a:cubicBezTo>
                  <a:pt x="1137687" y="210295"/>
                  <a:pt x="1139236" y="207197"/>
                  <a:pt x="1141947" y="204486"/>
                </a:cubicBezTo>
                <a:cubicBezTo>
                  <a:pt x="1124906" y="195191"/>
                  <a:pt x="1048613" y="201388"/>
                  <a:pt x="1026151" y="207197"/>
                </a:cubicBezTo>
                <a:cubicBezTo>
                  <a:pt x="1011435" y="211070"/>
                  <a:pt x="995944" y="213781"/>
                  <a:pt x="985875" y="216879"/>
                </a:cubicBezTo>
                <a:cubicBezTo>
                  <a:pt x="970384" y="221527"/>
                  <a:pt x="952182" y="219203"/>
                  <a:pt x="933592" y="223463"/>
                </a:cubicBezTo>
                <a:cubicBezTo>
                  <a:pt x="874727" y="237405"/>
                  <a:pt x="738406" y="303242"/>
                  <a:pt x="729886" y="376825"/>
                </a:cubicBezTo>
                <a:cubicBezTo>
                  <a:pt x="772873" y="347392"/>
                  <a:pt x="805792" y="317572"/>
                  <a:pt x="850716" y="292786"/>
                </a:cubicBezTo>
                <a:cubicBezTo>
                  <a:pt x="872403" y="280780"/>
                  <a:pt x="956829" y="263740"/>
                  <a:pt x="897189" y="290849"/>
                </a:cubicBezTo>
                <a:cubicBezTo>
                  <a:pt x="881698" y="297820"/>
                  <a:pt x="719042" y="353589"/>
                  <a:pt x="743828" y="388831"/>
                </a:cubicBezTo>
                <a:cubicBezTo>
                  <a:pt x="750798" y="394640"/>
                  <a:pt x="844906" y="338872"/>
                  <a:pt x="861559" y="334612"/>
                </a:cubicBezTo>
                <a:cubicBezTo>
                  <a:pt x="908807" y="321832"/>
                  <a:pt x="946372" y="317184"/>
                  <a:pt x="990522" y="337323"/>
                </a:cubicBezTo>
                <a:cubicBezTo>
                  <a:pt x="1035833" y="357849"/>
                  <a:pt x="1093150" y="345456"/>
                  <a:pt x="1142721" y="334999"/>
                </a:cubicBezTo>
                <a:cubicBezTo>
                  <a:pt x="1163634" y="330739"/>
                  <a:pt x="1227534" y="280006"/>
                  <a:pt x="1227147" y="336161"/>
                </a:cubicBezTo>
                <a:cubicBezTo>
                  <a:pt x="1227147" y="354750"/>
                  <a:pt x="1196940" y="377600"/>
                  <a:pt x="1186870" y="391155"/>
                </a:cubicBezTo>
                <a:cubicBezTo>
                  <a:pt x="1177576" y="403935"/>
                  <a:pt x="1169056" y="424848"/>
                  <a:pt x="1158987" y="437241"/>
                </a:cubicBezTo>
                <a:cubicBezTo>
                  <a:pt x="1133814" y="467449"/>
                  <a:pt x="1094699" y="510436"/>
                  <a:pt x="1072237" y="548777"/>
                </a:cubicBezTo>
                <a:cubicBezTo>
                  <a:pt x="1066428" y="558459"/>
                  <a:pt x="1065653" y="571239"/>
                  <a:pt x="1059844" y="580534"/>
                </a:cubicBezTo>
                <a:cubicBezTo>
                  <a:pt x="1060619" y="579372"/>
                  <a:pt x="1044740" y="587892"/>
                  <a:pt x="1044353" y="588280"/>
                </a:cubicBezTo>
                <a:cubicBezTo>
                  <a:pt x="1024989" y="613840"/>
                  <a:pt x="1040868" y="615776"/>
                  <a:pt x="1020342" y="599898"/>
                </a:cubicBezTo>
                <a:cubicBezTo>
                  <a:pt x="994007" y="580147"/>
                  <a:pt x="991684" y="530188"/>
                  <a:pt x="973869" y="503466"/>
                </a:cubicBezTo>
                <a:cubicBezTo>
                  <a:pt x="975418" y="506177"/>
                  <a:pt x="937852" y="531350"/>
                  <a:pt x="933205" y="529800"/>
                </a:cubicBezTo>
                <a:cubicBezTo>
                  <a:pt x="909194" y="522829"/>
                  <a:pt x="930881" y="511598"/>
                  <a:pt x="927009" y="503078"/>
                </a:cubicBezTo>
                <a:cubicBezTo>
                  <a:pt x="915003" y="477518"/>
                  <a:pt x="923911" y="478292"/>
                  <a:pt x="883247" y="494171"/>
                </a:cubicBezTo>
                <a:cubicBezTo>
                  <a:pt x="878987" y="482940"/>
                  <a:pt x="874339" y="470934"/>
                  <a:pt x="868917" y="460478"/>
                </a:cubicBezTo>
                <a:cubicBezTo>
                  <a:pt x="866207" y="462027"/>
                  <a:pt x="860785" y="469385"/>
                  <a:pt x="859236" y="472483"/>
                </a:cubicBezTo>
                <a:cubicBezTo>
                  <a:pt x="853039" y="461252"/>
                  <a:pt x="854201" y="443825"/>
                  <a:pt x="844906" y="436466"/>
                </a:cubicBezTo>
                <a:cubicBezTo>
                  <a:pt x="840646" y="441114"/>
                  <a:pt x="835225" y="451957"/>
                  <a:pt x="832901" y="458154"/>
                </a:cubicBezTo>
                <a:cubicBezTo>
                  <a:pt x="827866" y="455443"/>
                  <a:pt x="824768" y="451570"/>
                  <a:pt x="823219" y="446148"/>
                </a:cubicBezTo>
                <a:cubicBezTo>
                  <a:pt x="812375" y="448472"/>
                  <a:pt x="810052" y="458928"/>
                  <a:pt x="808890" y="467836"/>
                </a:cubicBezTo>
                <a:cubicBezTo>
                  <a:pt x="803468" y="463576"/>
                  <a:pt x="801919" y="458154"/>
                  <a:pt x="804242" y="451183"/>
                </a:cubicBezTo>
                <a:cubicBezTo>
                  <a:pt x="803468" y="452732"/>
                  <a:pt x="801144" y="468998"/>
                  <a:pt x="798433" y="472871"/>
                </a:cubicBezTo>
                <a:cubicBezTo>
                  <a:pt x="791850" y="480229"/>
                  <a:pt x="788751" y="477905"/>
                  <a:pt x="780231" y="484876"/>
                </a:cubicBezTo>
                <a:cubicBezTo>
                  <a:pt x="767451" y="495720"/>
                  <a:pt x="775197" y="498431"/>
                  <a:pt x="756608" y="501529"/>
                </a:cubicBezTo>
                <a:cubicBezTo>
                  <a:pt x="748475" y="503078"/>
                  <a:pt x="749249" y="481003"/>
                  <a:pt x="731822" y="494558"/>
                </a:cubicBezTo>
                <a:cubicBezTo>
                  <a:pt x="712845" y="508887"/>
                  <a:pt x="750024" y="525540"/>
                  <a:pt x="737244" y="539870"/>
                </a:cubicBezTo>
                <a:cubicBezTo>
                  <a:pt x="719429" y="560396"/>
                  <a:pt x="679540" y="522442"/>
                  <a:pt x="672569" y="508887"/>
                </a:cubicBezTo>
                <a:cubicBezTo>
                  <a:pt x="665598" y="518182"/>
                  <a:pt x="663661" y="533673"/>
                  <a:pt x="660563" y="544904"/>
                </a:cubicBezTo>
                <a:cubicBezTo>
                  <a:pt x="643911" y="542968"/>
                  <a:pt x="618738" y="499205"/>
                  <a:pt x="610605" y="487974"/>
                </a:cubicBezTo>
                <a:cubicBezTo>
                  <a:pt x="585819" y="452345"/>
                  <a:pt x="561034" y="418264"/>
                  <a:pt x="535861" y="382247"/>
                </a:cubicBezTo>
                <a:cubicBezTo>
                  <a:pt x="515335" y="352427"/>
                  <a:pt x="418904" y="265676"/>
                  <a:pt x="464989" y="236243"/>
                </a:cubicBezTo>
                <a:cubicBezTo>
                  <a:pt x="491711" y="219203"/>
                  <a:pt x="537797" y="232370"/>
                  <a:pt x="568779" y="218041"/>
                </a:cubicBezTo>
                <a:cubicBezTo>
                  <a:pt x="600536" y="203324"/>
                  <a:pt x="649720" y="190931"/>
                  <a:pt x="672182" y="164596"/>
                </a:cubicBezTo>
                <a:cubicBezTo>
                  <a:pt x="686898" y="147556"/>
                  <a:pt x="689996" y="125869"/>
                  <a:pt x="707811" y="110377"/>
                </a:cubicBezTo>
                <a:cubicBezTo>
                  <a:pt x="725626" y="95274"/>
                  <a:pt x="755058" y="85592"/>
                  <a:pt x="777133" y="78233"/>
                </a:cubicBezTo>
                <a:cubicBezTo>
                  <a:pt x="799982" y="70488"/>
                  <a:pt x="827866" y="62355"/>
                  <a:pt x="851490" y="60031"/>
                </a:cubicBezTo>
                <a:cubicBezTo>
                  <a:pt x="873565" y="58095"/>
                  <a:pt x="896801" y="65066"/>
                  <a:pt x="918489" y="57707"/>
                </a:cubicBezTo>
                <a:cubicBezTo>
                  <a:pt x="918489" y="55384"/>
                  <a:pt x="918489" y="53060"/>
                  <a:pt x="918489" y="50349"/>
                </a:cubicBezTo>
                <a:cubicBezTo>
                  <a:pt x="847230" y="34471"/>
                  <a:pt x="804630" y="39118"/>
                  <a:pt x="741117" y="57707"/>
                </a:cubicBezTo>
                <a:cubicBezTo>
                  <a:pt x="739955" y="58095"/>
                  <a:pt x="704325" y="67002"/>
                  <a:pt x="705100" y="58869"/>
                </a:cubicBezTo>
                <a:cubicBezTo>
                  <a:pt x="706262" y="47251"/>
                  <a:pt x="753122" y="39118"/>
                  <a:pt x="765902" y="37182"/>
                </a:cubicBezTo>
                <a:cubicBezTo>
                  <a:pt x="810439" y="29436"/>
                  <a:pt x="873177" y="24789"/>
                  <a:pt x="915778" y="38731"/>
                </a:cubicBezTo>
                <a:cubicBezTo>
                  <a:pt x="899899" y="-22459"/>
                  <a:pt x="721366" y="3101"/>
                  <a:pt x="685349" y="19754"/>
                </a:cubicBezTo>
                <a:cubicBezTo>
                  <a:pt x="680314" y="22078"/>
                  <a:pt x="672569" y="17818"/>
                  <a:pt x="667534" y="19754"/>
                </a:cubicBezTo>
                <a:cubicBezTo>
                  <a:pt x="661725" y="21691"/>
                  <a:pt x="659402" y="32922"/>
                  <a:pt x="654754" y="34083"/>
                </a:cubicBezTo>
                <a:cubicBezTo>
                  <a:pt x="647396" y="36407"/>
                  <a:pt x="635390" y="28662"/>
                  <a:pt x="628420" y="31760"/>
                </a:cubicBezTo>
                <a:cubicBezTo>
                  <a:pt x="621061" y="34858"/>
                  <a:pt x="618738" y="47638"/>
                  <a:pt x="611767" y="50736"/>
                </a:cubicBezTo>
                <a:cubicBezTo>
                  <a:pt x="601310" y="55384"/>
                  <a:pt x="528502" y="84042"/>
                  <a:pt x="523081" y="79395"/>
                </a:cubicBezTo>
                <a:cubicBezTo>
                  <a:pt x="518821" y="91788"/>
                  <a:pt x="512237" y="95661"/>
                  <a:pt x="502942" y="104181"/>
                </a:cubicBezTo>
                <a:cubicBezTo>
                  <a:pt x="500619" y="106505"/>
                  <a:pt x="487451" y="114250"/>
                  <a:pt x="485902" y="115412"/>
                </a:cubicBezTo>
                <a:cubicBezTo>
                  <a:pt x="476608" y="122383"/>
                  <a:pt x="483191" y="130903"/>
                  <a:pt x="463440" y="131678"/>
                </a:cubicBezTo>
                <a:cubicBezTo>
                  <a:pt x="474284" y="163047"/>
                  <a:pt x="450273" y="162273"/>
                  <a:pt x="425100" y="160336"/>
                </a:cubicBezTo>
                <a:cubicBezTo>
                  <a:pt x="422389" y="183960"/>
                  <a:pt x="395667" y="208746"/>
                  <a:pt x="390245" y="225012"/>
                </a:cubicBezTo>
                <a:cubicBezTo>
                  <a:pt x="391020" y="222688"/>
                  <a:pt x="387921" y="242827"/>
                  <a:pt x="387147" y="247087"/>
                </a:cubicBezTo>
                <a:cubicBezTo>
                  <a:pt x="386372" y="251734"/>
                  <a:pt x="380176" y="273809"/>
                  <a:pt x="380563" y="269549"/>
                </a:cubicBezTo>
                <a:cubicBezTo>
                  <a:pt x="378240" y="302468"/>
                  <a:pt x="422002" y="364820"/>
                  <a:pt x="444076" y="399675"/>
                </a:cubicBezTo>
                <a:cubicBezTo>
                  <a:pt x="481255" y="458154"/>
                  <a:pt x="523081" y="509275"/>
                  <a:pt x="573426" y="550326"/>
                </a:cubicBezTo>
                <a:cubicBezTo>
                  <a:pt x="590079" y="564268"/>
                  <a:pt x="644298" y="622747"/>
                  <a:pt x="568779" y="615002"/>
                </a:cubicBezTo>
                <a:cubicBezTo>
                  <a:pt x="568779" y="653343"/>
                  <a:pt x="526953" y="678128"/>
                  <a:pt x="523468" y="713371"/>
                </a:cubicBezTo>
                <a:cubicBezTo>
                  <a:pt x="503717" y="693620"/>
                  <a:pt x="488226" y="693620"/>
                  <a:pt x="468475" y="678903"/>
                </a:cubicBezTo>
                <a:cubicBezTo>
                  <a:pt x="458018" y="671545"/>
                  <a:pt x="453758" y="653343"/>
                  <a:pt x="444464" y="643661"/>
                </a:cubicBezTo>
                <a:cubicBezTo>
                  <a:pt x="417354" y="615389"/>
                  <a:pt x="376303" y="598736"/>
                  <a:pt x="345708" y="573563"/>
                </a:cubicBezTo>
                <a:cubicBezTo>
                  <a:pt x="331767" y="561945"/>
                  <a:pt x="309692" y="549939"/>
                  <a:pt x="298461" y="539482"/>
                </a:cubicBezTo>
                <a:cubicBezTo>
                  <a:pt x="294201" y="535610"/>
                  <a:pt x="285294" y="522055"/>
                  <a:pt x="281421" y="518957"/>
                </a:cubicBezTo>
                <a:cubicBezTo>
                  <a:pt x="267479" y="508113"/>
                  <a:pt x="251988" y="498431"/>
                  <a:pt x="238433" y="487974"/>
                </a:cubicBezTo>
                <a:cubicBezTo>
                  <a:pt x="258571" y="477905"/>
                  <a:pt x="250051" y="470160"/>
                  <a:pt x="267092" y="458928"/>
                </a:cubicBezTo>
                <a:cubicBezTo>
                  <a:pt x="288004" y="444986"/>
                  <a:pt x="337576" y="429883"/>
                  <a:pt x="363136" y="430270"/>
                </a:cubicBezTo>
                <a:cubicBezTo>
                  <a:pt x="363136" y="428721"/>
                  <a:pt x="363136" y="427172"/>
                  <a:pt x="363136" y="425622"/>
                </a:cubicBezTo>
                <a:cubicBezTo>
                  <a:pt x="322859" y="424461"/>
                  <a:pt x="288004" y="419039"/>
                  <a:pt x="249277" y="432206"/>
                </a:cubicBezTo>
                <a:cubicBezTo>
                  <a:pt x="210549" y="445374"/>
                  <a:pt x="216746" y="463963"/>
                  <a:pt x="181116" y="435692"/>
                </a:cubicBezTo>
                <a:cubicBezTo>
                  <a:pt x="172984" y="429108"/>
                  <a:pt x="161753" y="412842"/>
                  <a:pt x="154782" y="408969"/>
                </a:cubicBezTo>
                <a:cubicBezTo>
                  <a:pt x="141614" y="401611"/>
                  <a:pt x="123800" y="404322"/>
                  <a:pt x="111794" y="394640"/>
                </a:cubicBezTo>
                <a:cubicBezTo>
                  <a:pt x="89332" y="376438"/>
                  <a:pt x="93979" y="364045"/>
                  <a:pt x="116441" y="343907"/>
                </a:cubicBezTo>
                <a:cubicBezTo>
                  <a:pt x="138516" y="323768"/>
                  <a:pt x="168336" y="314861"/>
                  <a:pt x="190024" y="294335"/>
                </a:cubicBezTo>
                <a:cubicBezTo>
                  <a:pt x="217133" y="268774"/>
                  <a:pt x="237659" y="235856"/>
                  <a:pt x="263993" y="208746"/>
                </a:cubicBezTo>
                <a:cubicBezTo>
                  <a:pt x="286843" y="185510"/>
                  <a:pt x="392956" y="95661"/>
                  <a:pt x="380176" y="71262"/>
                </a:cubicBezTo>
                <a:cubicBezTo>
                  <a:pt x="419291" y="63904"/>
                  <a:pt x="471960" y="49962"/>
                  <a:pt x="511850" y="56933"/>
                </a:cubicBezTo>
                <a:cubicBezTo>
                  <a:pt x="503329" y="41442"/>
                  <a:pt x="442527" y="29436"/>
                  <a:pt x="422389" y="29823"/>
                </a:cubicBezTo>
                <a:cubicBezTo>
                  <a:pt x="388696" y="30598"/>
                  <a:pt x="345321" y="46864"/>
                  <a:pt x="322472" y="63904"/>
                </a:cubicBezTo>
                <a:cubicBezTo>
                  <a:pt x="293426" y="85979"/>
                  <a:pt x="276773" y="108441"/>
                  <a:pt x="251601" y="132065"/>
                </a:cubicBezTo>
                <a:cubicBezTo>
                  <a:pt x="238046" y="144845"/>
                  <a:pt x="223717" y="149493"/>
                  <a:pt x="210162" y="162273"/>
                </a:cubicBezTo>
                <a:cubicBezTo>
                  <a:pt x="194671" y="176989"/>
                  <a:pt x="181891" y="197128"/>
                  <a:pt x="163689" y="210683"/>
                </a:cubicBezTo>
                <a:cubicBezTo>
                  <a:pt x="105210" y="254832"/>
                  <a:pt x="41310" y="288138"/>
                  <a:pt x="49443" y="376825"/>
                </a:cubicBezTo>
                <a:cubicBezTo>
                  <a:pt x="55252" y="437628"/>
                  <a:pt x="102887" y="481778"/>
                  <a:pt x="147811" y="526315"/>
                </a:cubicBezTo>
                <a:cubicBezTo>
                  <a:pt x="140453" y="542968"/>
                  <a:pt x="118378" y="565430"/>
                  <a:pt x="107147" y="581309"/>
                </a:cubicBezTo>
                <a:cubicBezTo>
                  <a:pt x="89719" y="606094"/>
                  <a:pt x="69194" y="620424"/>
                  <a:pt x="49056" y="639013"/>
                </a:cubicBezTo>
                <a:cubicBezTo>
                  <a:pt x="27755" y="658377"/>
                  <a:pt x="9553" y="677354"/>
                  <a:pt x="2970" y="706012"/>
                </a:cubicBezTo>
                <a:cubicBezTo>
                  <a:pt x="-1290" y="724215"/>
                  <a:pt x="-5163" y="798185"/>
                  <a:pt x="23108" y="789665"/>
                </a:cubicBezTo>
                <a:cubicBezTo>
                  <a:pt x="21172" y="795087"/>
                  <a:pt x="17299" y="797798"/>
                  <a:pt x="11103" y="797023"/>
                </a:cubicBezTo>
                <a:cubicBezTo>
                  <a:pt x="28143" y="847369"/>
                  <a:pt x="125349" y="817936"/>
                  <a:pt x="98627" y="876415"/>
                </a:cubicBezTo>
                <a:cubicBezTo>
                  <a:pt x="87009" y="901976"/>
                  <a:pt x="65708" y="915530"/>
                  <a:pt x="57576" y="946513"/>
                </a:cubicBezTo>
                <a:cubicBezTo>
                  <a:pt x="45570" y="992212"/>
                  <a:pt x="77327" y="1011188"/>
                  <a:pt x="82749" y="1053402"/>
                </a:cubicBezTo>
                <a:cubicBezTo>
                  <a:pt x="60674" y="1056113"/>
                  <a:pt x="102887" y="1047980"/>
                  <a:pt x="101725" y="1048754"/>
                </a:cubicBezTo>
                <a:cubicBezTo>
                  <a:pt x="83136" y="1087095"/>
                  <a:pt x="178406" y="1078188"/>
                  <a:pt x="204353" y="1075477"/>
                </a:cubicBezTo>
                <a:cubicBezTo>
                  <a:pt x="238820" y="1071604"/>
                  <a:pt x="269415" y="1073540"/>
                  <a:pt x="307755" y="1072766"/>
                </a:cubicBezTo>
                <a:cubicBezTo>
                  <a:pt x="307755" y="1121563"/>
                  <a:pt x="281808" y="1151383"/>
                  <a:pt x="320536" y="1193209"/>
                </a:cubicBezTo>
                <a:cubicBezTo>
                  <a:pt x="344934" y="1219544"/>
                  <a:pt x="368170" y="1219932"/>
                  <a:pt x="404187" y="1203666"/>
                </a:cubicBezTo>
                <a:cubicBezTo>
                  <a:pt x="466151" y="1175782"/>
                  <a:pt x="535086" y="1148672"/>
                  <a:pt x="589692" y="1105297"/>
                </a:cubicBezTo>
                <a:cubicBezTo>
                  <a:pt x="614090" y="1085933"/>
                  <a:pt x="638101" y="1044107"/>
                  <a:pt x="671794" y="1039460"/>
                </a:cubicBezTo>
                <a:cubicBezTo>
                  <a:pt x="689996" y="1036749"/>
                  <a:pt x="709360" y="1051078"/>
                  <a:pt x="726787" y="1053789"/>
                </a:cubicBezTo>
                <a:cubicBezTo>
                  <a:pt x="786428" y="1063084"/>
                  <a:pt x="860010" y="1061534"/>
                  <a:pt x="918101" y="1051465"/>
                </a:cubicBezTo>
                <a:cubicBezTo>
                  <a:pt x="952956" y="1045656"/>
                  <a:pt x="972707" y="1031327"/>
                  <a:pt x="1004464" y="1056113"/>
                </a:cubicBezTo>
                <a:cubicBezTo>
                  <a:pt x="1037382" y="1081673"/>
                  <a:pt x="1055971" y="1109944"/>
                  <a:pt x="1094312" y="1131245"/>
                </a:cubicBezTo>
                <a:cubicBezTo>
                  <a:pt x="1128392" y="1150221"/>
                  <a:pt x="1162085" y="1170747"/>
                  <a:pt x="1197327" y="1185076"/>
                </a:cubicBezTo>
                <a:cubicBezTo>
                  <a:pt x="1220563" y="1194371"/>
                  <a:pt x="1249222" y="1217995"/>
                  <a:pt x="1275169" y="1217995"/>
                </a:cubicBezTo>
                <a:cubicBezTo>
                  <a:pt x="1311573" y="1217995"/>
                  <a:pt x="1337133" y="1177718"/>
                  <a:pt x="1341781" y="1147898"/>
                </a:cubicBezTo>
                <a:cubicBezTo>
                  <a:pt x="1345653" y="1123886"/>
                  <a:pt x="1322030" y="1097939"/>
                  <a:pt x="1334810" y="1077413"/>
                </a:cubicBezTo>
                <a:cubicBezTo>
                  <a:pt x="1346041" y="1059211"/>
                  <a:pt x="1423496" y="1075864"/>
                  <a:pt x="1445958" y="1076638"/>
                </a:cubicBezTo>
                <a:cubicBezTo>
                  <a:pt x="1478489" y="1077800"/>
                  <a:pt x="1519153" y="1075864"/>
                  <a:pt x="1547811" y="1060373"/>
                </a:cubicBezTo>
                <a:cubicBezTo>
                  <a:pt x="1538129" y="1051078"/>
                  <a:pt x="1546262" y="1058049"/>
                  <a:pt x="1543164" y="1050691"/>
                </a:cubicBezTo>
                <a:cubicBezTo>
                  <a:pt x="1568724" y="1060373"/>
                  <a:pt x="1584990" y="983304"/>
                  <a:pt x="1584215" y="966651"/>
                </a:cubicBezTo>
                <a:cubicBezTo>
                  <a:pt x="1582279" y="922501"/>
                  <a:pt x="1545487" y="888421"/>
                  <a:pt x="1533482" y="846982"/>
                </a:cubicBezTo>
                <a:cubicBezTo>
                  <a:pt x="1572597" y="833040"/>
                  <a:pt x="1593897" y="827231"/>
                  <a:pt x="1629139" y="801670"/>
                </a:cubicBezTo>
                <a:cubicBezTo>
                  <a:pt x="1626041" y="795474"/>
                  <a:pt x="1622943" y="795474"/>
                  <a:pt x="1617133" y="794312"/>
                </a:cubicBezTo>
                <a:cubicBezTo>
                  <a:pt x="1622555" y="791214"/>
                  <a:pt x="1627977" y="788890"/>
                  <a:pt x="1633786" y="786954"/>
                </a:cubicBezTo>
                <a:cubicBezTo>
                  <a:pt x="1635335" y="779208"/>
                  <a:pt x="1636110" y="771075"/>
                  <a:pt x="1636110" y="762942"/>
                </a:cubicBezTo>
                <a:cubicBezTo>
                  <a:pt x="1640757" y="746289"/>
                  <a:pt x="1643081" y="726926"/>
                  <a:pt x="1639983" y="709885"/>
                </a:cubicBezTo>
                <a:cubicBezTo>
                  <a:pt x="1633399" y="675417"/>
                  <a:pt x="1603966" y="653343"/>
                  <a:pt x="1574533" y="635140"/>
                </a:cubicBezTo>
              </a:path>
            </a:pathLst>
          </a:custGeom>
          <a:solidFill>
            <a:srgbClr val="FF8F68"/>
          </a:solidFill>
          <a:ln>
            <a:noFill/>
          </a:ln>
        </p:spPr>
        <p:txBody>
          <a:bodyPr anchorCtr="0" anchor="ctr" bIns="60925" lIns="121900" spcFirstLastPara="1" rIns="121900" wrap="square" tIns="60925">
            <a:noAutofit/>
          </a:bodyPr>
          <a:lstStyle/>
          <a:p>
            <a:pPr indent="0" lvl="0" marL="0" marR="0" rtl="0" algn="l">
              <a:spcBef>
                <a:spcPts val="0"/>
              </a:spcBef>
              <a:spcAft>
                <a:spcPts val="0"/>
              </a:spcAft>
              <a:buNone/>
            </a:pPr>
            <a:r>
              <a:t/>
            </a:r>
            <a:endParaRPr sz="1800">
              <a:solidFill>
                <a:srgbClr val="000000"/>
              </a:solidFill>
              <a:latin typeface="Cambria"/>
              <a:ea typeface="Cambria"/>
              <a:cs typeface="Cambria"/>
              <a:sym typeface="Cambria"/>
            </a:endParaRPr>
          </a:p>
        </p:txBody>
      </p:sp>
      <p:grpSp>
        <p:nvGrpSpPr>
          <p:cNvPr id="1453" name="Google Shape;1453;p21"/>
          <p:cNvGrpSpPr/>
          <p:nvPr/>
        </p:nvGrpSpPr>
        <p:grpSpPr>
          <a:xfrm>
            <a:off x="9440996" y="1967338"/>
            <a:ext cx="1382811" cy="471716"/>
            <a:chOff x="4865466" y="1284190"/>
            <a:chExt cx="3691983" cy="1129384"/>
          </a:xfrm>
        </p:grpSpPr>
        <p:sp>
          <p:nvSpPr>
            <p:cNvPr id="1454" name="Google Shape;1454;p21"/>
            <p:cNvSpPr/>
            <p:nvPr/>
          </p:nvSpPr>
          <p:spPr>
            <a:xfrm>
              <a:off x="4865466" y="1284190"/>
              <a:ext cx="3691983" cy="1129384"/>
            </a:xfrm>
            <a:custGeom>
              <a:rect b="b" l="l" r="r" t="t"/>
              <a:pathLst>
                <a:path extrusionOk="0" h="1129384" w="3691983">
                  <a:moveTo>
                    <a:pt x="1252370" y="0"/>
                  </a:moveTo>
                  <a:cubicBezTo>
                    <a:pt x="1252951" y="5816"/>
                    <a:pt x="1254987" y="4944"/>
                    <a:pt x="1255568" y="11051"/>
                  </a:cubicBezTo>
                  <a:cubicBezTo>
                    <a:pt x="1259348" y="10469"/>
                    <a:pt x="1258185" y="11633"/>
                    <a:pt x="1259929" y="8725"/>
                  </a:cubicBezTo>
                  <a:cubicBezTo>
                    <a:pt x="1257313" y="7270"/>
                    <a:pt x="1259057" y="9306"/>
                    <a:pt x="1257603" y="6398"/>
                  </a:cubicBezTo>
                  <a:cubicBezTo>
                    <a:pt x="1257894" y="6398"/>
                    <a:pt x="1258476" y="6398"/>
                    <a:pt x="1258766" y="6398"/>
                  </a:cubicBezTo>
                  <a:cubicBezTo>
                    <a:pt x="1259639" y="7270"/>
                    <a:pt x="1261092" y="7852"/>
                    <a:pt x="1261964" y="8725"/>
                  </a:cubicBezTo>
                  <a:cubicBezTo>
                    <a:pt x="1262255" y="10760"/>
                    <a:pt x="1261092" y="10179"/>
                    <a:pt x="1264290" y="11051"/>
                  </a:cubicBezTo>
                  <a:cubicBezTo>
                    <a:pt x="1266907" y="8434"/>
                    <a:pt x="1270105" y="6980"/>
                    <a:pt x="1275339" y="6689"/>
                  </a:cubicBezTo>
                  <a:cubicBezTo>
                    <a:pt x="1275048" y="17449"/>
                    <a:pt x="1272140" y="17158"/>
                    <a:pt x="1272140" y="28500"/>
                  </a:cubicBezTo>
                  <a:cubicBezTo>
                    <a:pt x="1275920" y="30536"/>
                    <a:pt x="1277083" y="31699"/>
                    <a:pt x="1277665" y="37225"/>
                  </a:cubicBezTo>
                  <a:cubicBezTo>
                    <a:pt x="1274757" y="40133"/>
                    <a:pt x="1272431" y="45658"/>
                    <a:pt x="1270977" y="50311"/>
                  </a:cubicBezTo>
                  <a:cubicBezTo>
                    <a:pt x="1274176" y="50021"/>
                    <a:pt x="1273303" y="49148"/>
                    <a:pt x="1275339" y="50311"/>
                  </a:cubicBezTo>
                  <a:cubicBezTo>
                    <a:pt x="1272722" y="53510"/>
                    <a:pt x="1267489" y="67760"/>
                    <a:pt x="1266616" y="72123"/>
                  </a:cubicBezTo>
                  <a:cubicBezTo>
                    <a:pt x="1268942" y="72123"/>
                    <a:pt x="1270977" y="72123"/>
                    <a:pt x="1273303" y="72123"/>
                  </a:cubicBezTo>
                  <a:cubicBezTo>
                    <a:pt x="1272722" y="75613"/>
                    <a:pt x="1272431" y="75322"/>
                    <a:pt x="1270977" y="77648"/>
                  </a:cubicBezTo>
                  <a:cubicBezTo>
                    <a:pt x="1276502" y="77939"/>
                    <a:pt x="1277665" y="78230"/>
                    <a:pt x="1278537" y="83174"/>
                  </a:cubicBezTo>
                  <a:cubicBezTo>
                    <a:pt x="1277083" y="84628"/>
                    <a:pt x="1277083" y="85210"/>
                    <a:pt x="1276211" y="87536"/>
                  </a:cubicBezTo>
                  <a:cubicBezTo>
                    <a:pt x="1277374" y="87536"/>
                    <a:pt x="1278537" y="87536"/>
                    <a:pt x="1279409" y="87536"/>
                  </a:cubicBezTo>
                  <a:cubicBezTo>
                    <a:pt x="1281735" y="86082"/>
                    <a:pt x="1281735" y="86954"/>
                    <a:pt x="1284933" y="87536"/>
                  </a:cubicBezTo>
                  <a:cubicBezTo>
                    <a:pt x="1284933" y="88409"/>
                    <a:pt x="1284933" y="88990"/>
                    <a:pt x="1284933" y="89863"/>
                  </a:cubicBezTo>
                  <a:cubicBezTo>
                    <a:pt x="1286387" y="92189"/>
                    <a:pt x="1289004" y="101786"/>
                    <a:pt x="1288131" y="105276"/>
                  </a:cubicBezTo>
                  <a:cubicBezTo>
                    <a:pt x="1287550" y="108184"/>
                    <a:pt x="1283189" y="109929"/>
                    <a:pt x="1284933" y="115164"/>
                  </a:cubicBezTo>
                  <a:cubicBezTo>
                    <a:pt x="1286096" y="118654"/>
                    <a:pt x="1291329" y="121562"/>
                    <a:pt x="1292492" y="125052"/>
                  </a:cubicBezTo>
                  <a:cubicBezTo>
                    <a:pt x="1295109" y="132613"/>
                    <a:pt x="1291911" y="147154"/>
                    <a:pt x="1291329" y="153552"/>
                  </a:cubicBezTo>
                  <a:cubicBezTo>
                    <a:pt x="1290748" y="161113"/>
                    <a:pt x="1295981" y="173909"/>
                    <a:pt x="1298016" y="182924"/>
                  </a:cubicBezTo>
                  <a:cubicBezTo>
                    <a:pt x="1299761" y="191067"/>
                    <a:pt x="1295691" y="198047"/>
                    <a:pt x="1294818" y="203572"/>
                  </a:cubicBezTo>
                  <a:cubicBezTo>
                    <a:pt x="1299470" y="204154"/>
                    <a:pt x="1301505" y="204445"/>
                    <a:pt x="1305866" y="203572"/>
                  </a:cubicBezTo>
                  <a:cubicBezTo>
                    <a:pt x="1305866" y="204445"/>
                    <a:pt x="1305866" y="205026"/>
                    <a:pt x="1305866" y="205899"/>
                  </a:cubicBezTo>
                  <a:cubicBezTo>
                    <a:pt x="1303541" y="206190"/>
                    <a:pt x="1303831" y="206190"/>
                    <a:pt x="1302668" y="207062"/>
                  </a:cubicBezTo>
                  <a:cubicBezTo>
                    <a:pt x="1302959" y="207062"/>
                    <a:pt x="1303541" y="207062"/>
                    <a:pt x="1303831" y="207062"/>
                  </a:cubicBezTo>
                  <a:cubicBezTo>
                    <a:pt x="1305576" y="208807"/>
                    <a:pt x="1305866" y="208516"/>
                    <a:pt x="1306157" y="209389"/>
                  </a:cubicBezTo>
                  <a:cubicBezTo>
                    <a:pt x="1307320" y="215205"/>
                    <a:pt x="1302087" y="216077"/>
                    <a:pt x="1300633" y="222475"/>
                  </a:cubicBezTo>
                  <a:cubicBezTo>
                    <a:pt x="1303831" y="225384"/>
                    <a:pt x="1302959" y="224220"/>
                    <a:pt x="1302959" y="229164"/>
                  </a:cubicBezTo>
                  <a:cubicBezTo>
                    <a:pt x="1305285" y="229455"/>
                    <a:pt x="1304994" y="229455"/>
                    <a:pt x="1306157" y="230327"/>
                  </a:cubicBezTo>
                  <a:cubicBezTo>
                    <a:pt x="1305285" y="231491"/>
                    <a:pt x="1305866" y="230618"/>
                    <a:pt x="1304994" y="232654"/>
                  </a:cubicBezTo>
                  <a:cubicBezTo>
                    <a:pt x="1309355" y="232654"/>
                    <a:pt x="1309937" y="232072"/>
                    <a:pt x="1311681" y="234981"/>
                  </a:cubicBezTo>
                  <a:cubicBezTo>
                    <a:pt x="1306739" y="240506"/>
                    <a:pt x="1310809" y="246322"/>
                    <a:pt x="1309355" y="252430"/>
                  </a:cubicBezTo>
                  <a:cubicBezTo>
                    <a:pt x="1311681" y="252430"/>
                    <a:pt x="1313717" y="252430"/>
                    <a:pt x="1316042" y="252430"/>
                  </a:cubicBezTo>
                  <a:cubicBezTo>
                    <a:pt x="1317496" y="251266"/>
                    <a:pt x="1319241" y="250685"/>
                    <a:pt x="1321567" y="250103"/>
                  </a:cubicBezTo>
                  <a:cubicBezTo>
                    <a:pt x="1321567" y="250394"/>
                    <a:pt x="1321567" y="250976"/>
                    <a:pt x="1321567" y="251266"/>
                  </a:cubicBezTo>
                  <a:cubicBezTo>
                    <a:pt x="1317496" y="255047"/>
                    <a:pt x="1312844" y="261154"/>
                    <a:pt x="1311681" y="267552"/>
                  </a:cubicBezTo>
                  <a:cubicBezTo>
                    <a:pt x="1311972" y="267843"/>
                    <a:pt x="1312554" y="268425"/>
                    <a:pt x="1312844" y="268715"/>
                  </a:cubicBezTo>
                  <a:cubicBezTo>
                    <a:pt x="1314589" y="268425"/>
                    <a:pt x="1316624" y="267843"/>
                    <a:pt x="1318368" y="267552"/>
                  </a:cubicBezTo>
                  <a:cubicBezTo>
                    <a:pt x="1319822" y="270460"/>
                    <a:pt x="1320404" y="271333"/>
                    <a:pt x="1320694" y="276277"/>
                  </a:cubicBezTo>
                  <a:cubicBezTo>
                    <a:pt x="1317787" y="278022"/>
                    <a:pt x="1316333" y="279185"/>
                    <a:pt x="1317496" y="281802"/>
                  </a:cubicBezTo>
                  <a:cubicBezTo>
                    <a:pt x="1318950" y="287037"/>
                    <a:pt x="1322729" y="290236"/>
                    <a:pt x="1324183" y="294889"/>
                  </a:cubicBezTo>
                  <a:cubicBezTo>
                    <a:pt x="1324183" y="297797"/>
                    <a:pt x="1324183" y="300705"/>
                    <a:pt x="1324183" y="303613"/>
                  </a:cubicBezTo>
                  <a:cubicBezTo>
                    <a:pt x="1326218" y="310593"/>
                    <a:pt x="1328835" y="322807"/>
                    <a:pt x="1330870" y="329787"/>
                  </a:cubicBezTo>
                  <a:cubicBezTo>
                    <a:pt x="1332905" y="337057"/>
                    <a:pt x="1326509" y="347527"/>
                    <a:pt x="1328544" y="351598"/>
                  </a:cubicBezTo>
                  <a:cubicBezTo>
                    <a:pt x="1339011" y="357996"/>
                    <a:pt x="1363724" y="353925"/>
                    <a:pt x="1377680" y="357124"/>
                  </a:cubicBezTo>
                  <a:cubicBezTo>
                    <a:pt x="1409661" y="364394"/>
                    <a:pt x="1446004" y="363522"/>
                    <a:pt x="1475078" y="370211"/>
                  </a:cubicBezTo>
                  <a:cubicBezTo>
                    <a:pt x="1482056" y="371665"/>
                    <a:pt x="1513456" y="375445"/>
                    <a:pt x="1516654" y="373410"/>
                  </a:cubicBezTo>
                  <a:cubicBezTo>
                    <a:pt x="1526249" y="370211"/>
                    <a:pt x="1535843" y="355088"/>
                    <a:pt x="1543984" y="349272"/>
                  </a:cubicBezTo>
                  <a:cubicBezTo>
                    <a:pt x="1561719" y="336767"/>
                    <a:pt x="1577128" y="322226"/>
                    <a:pt x="1594282" y="310011"/>
                  </a:cubicBezTo>
                  <a:cubicBezTo>
                    <a:pt x="1647488" y="271624"/>
                    <a:pt x="1702729" y="238180"/>
                    <a:pt x="1766983" y="210552"/>
                  </a:cubicBezTo>
                  <a:cubicBezTo>
                    <a:pt x="1786462" y="202118"/>
                    <a:pt x="1840250" y="177399"/>
                    <a:pt x="1864381" y="181179"/>
                  </a:cubicBezTo>
                  <a:cubicBezTo>
                    <a:pt x="1864672" y="184087"/>
                    <a:pt x="1864963" y="184960"/>
                    <a:pt x="1865544" y="186705"/>
                  </a:cubicBezTo>
                  <a:cubicBezTo>
                    <a:pt x="1872231" y="187286"/>
                    <a:pt x="1877755" y="192812"/>
                    <a:pt x="1885315" y="191067"/>
                  </a:cubicBezTo>
                  <a:cubicBezTo>
                    <a:pt x="1895781" y="188450"/>
                    <a:pt x="1895200" y="186123"/>
                    <a:pt x="1909446" y="186705"/>
                  </a:cubicBezTo>
                  <a:cubicBezTo>
                    <a:pt x="1910609" y="189031"/>
                    <a:pt x="1910900" y="188741"/>
                    <a:pt x="1911772" y="192230"/>
                  </a:cubicBezTo>
                  <a:cubicBezTo>
                    <a:pt x="1909446" y="194557"/>
                    <a:pt x="1908865" y="195429"/>
                    <a:pt x="1908574" y="199792"/>
                  </a:cubicBezTo>
                  <a:cubicBezTo>
                    <a:pt x="1916424" y="198919"/>
                    <a:pt x="1920785" y="197465"/>
                    <a:pt x="1923983" y="202118"/>
                  </a:cubicBezTo>
                  <a:cubicBezTo>
                    <a:pt x="1920785" y="204154"/>
                    <a:pt x="1917587" y="206771"/>
                    <a:pt x="1916424" y="210843"/>
                  </a:cubicBezTo>
                  <a:cubicBezTo>
                    <a:pt x="1916715" y="210843"/>
                    <a:pt x="1917296" y="210843"/>
                    <a:pt x="1917587" y="210843"/>
                  </a:cubicBezTo>
                  <a:cubicBezTo>
                    <a:pt x="1919041" y="212588"/>
                    <a:pt x="1921076" y="212588"/>
                    <a:pt x="1923111" y="214042"/>
                  </a:cubicBezTo>
                  <a:cubicBezTo>
                    <a:pt x="1917296" y="217241"/>
                    <a:pt x="1919331" y="220730"/>
                    <a:pt x="1919913" y="227128"/>
                  </a:cubicBezTo>
                  <a:cubicBezTo>
                    <a:pt x="1926600" y="227128"/>
                    <a:pt x="1929507" y="229746"/>
                    <a:pt x="1932996" y="230327"/>
                  </a:cubicBezTo>
                  <a:cubicBezTo>
                    <a:pt x="1935032" y="230618"/>
                    <a:pt x="1946080" y="228001"/>
                    <a:pt x="1951604" y="228001"/>
                  </a:cubicBezTo>
                  <a:cubicBezTo>
                    <a:pt x="1953348" y="231782"/>
                    <a:pt x="1954220" y="233817"/>
                    <a:pt x="1959163" y="234690"/>
                  </a:cubicBezTo>
                  <a:cubicBezTo>
                    <a:pt x="1959163" y="237889"/>
                    <a:pt x="1959163" y="241379"/>
                    <a:pt x="1959163" y="244578"/>
                  </a:cubicBezTo>
                  <a:cubicBezTo>
                    <a:pt x="1964978" y="246322"/>
                    <a:pt x="1971665" y="246322"/>
                    <a:pt x="1974572" y="251266"/>
                  </a:cubicBezTo>
                  <a:cubicBezTo>
                    <a:pt x="1976026" y="253884"/>
                    <a:pt x="1974863" y="257664"/>
                    <a:pt x="1976898" y="259991"/>
                  </a:cubicBezTo>
                  <a:cubicBezTo>
                    <a:pt x="1978933" y="262608"/>
                    <a:pt x="1983585" y="264062"/>
                    <a:pt x="1984458" y="267552"/>
                  </a:cubicBezTo>
                  <a:cubicBezTo>
                    <a:pt x="1984748" y="269006"/>
                    <a:pt x="1983295" y="271042"/>
                    <a:pt x="1984458" y="273078"/>
                  </a:cubicBezTo>
                  <a:cubicBezTo>
                    <a:pt x="1985620" y="273950"/>
                    <a:pt x="1987365" y="274532"/>
                    <a:pt x="1988819" y="275404"/>
                  </a:cubicBezTo>
                  <a:cubicBezTo>
                    <a:pt x="1988528" y="278603"/>
                    <a:pt x="1986493" y="277731"/>
                    <a:pt x="1989982" y="279766"/>
                  </a:cubicBezTo>
                  <a:cubicBezTo>
                    <a:pt x="1990854" y="280639"/>
                    <a:pt x="1993180" y="280057"/>
                    <a:pt x="1995506" y="282093"/>
                  </a:cubicBezTo>
                  <a:cubicBezTo>
                    <a:pt x="1996669" y="283256"/>
                    <a:pt x="1997832" y="284420"/>
                    <a:pt x="1998704" y="285292"/>
                  </a:cubicBezTo>
                  <a:cubicBezTo>
                    <a:pt x="1997832" y="287037"/>
                    <a:pt x="1995796" y="287328"/>
                    <a:pt x="1997541" y="288491"/>
                  </a:cubicBezTo>
                  <a:cubicBezTo>
                    <a:pt x="1999576" y="292853"/>
                    <a:pt x="2000739" y="293144"/>
                    <a:pt x="2005100" y="295180"/>
                  </a:cubicBezTo>
                  <a:cubicBezTo>
                    <a:pt x="2003356" y="298379"/>
                    <a:pt x="2001611" y="299251"/>
                    <a:pt x="1999576" y="301869"/>
                  </a:cubicBezTo>
                  <a:cubicBezTo>
                    <a:pt x="2004519" y="301869"/>
                    <a:pt x="2017602" y="302450"/>
                    <a:pt x="2020219" y="307394"/>
                  </a:cubicBezTo>
                  <a:cubicBezTo>
                    <a:pt x="2018474" y="308557"/>
                    <a:pt x="2016439" y="309721"/>
                    <a:pt x="2014695" y="310593"/>
                  </a:cubicBezTo>
                  <a:cubicBezTo>
                    <a:pt x="2017893" y="316700"/>
                    <a:pt x="2014695" y="321644"/>
                    <a:pt x="2013532" y="330369"/>
                  </a:cubicBezTo>
                  <a:cubicBezTo>
                    <a:pt x="2013822" y="330660"/>
                    <a:pt x="2014404" y="331241"/>
                    <a:pt x="2014695" y="331532"/>
                  </a:cubicBezTo>
                  <a:cubicBezTo>
                    <a:pt x="2016730" y="330950"/>
                    <a:pt x="2019056" y="330369"/>
                    <a:pt x="2022254" y="330369"/>
                  </a:cubicBezTo>
                  <a:cubicBezTo>
                    <a:pt x="2023417" y="334440"/>
                    <a:pt x="2025743" y="343165"/>
                    <a:pt x="2028941" y="345782"/>
                  </a:cubicBezTo>
                  <a:cubicBezTo>
                    <a:pt x="2032721" y="348109"/>
                    <a:pt x="2038536" y="347527"/>
                    <a:pt x="2042024" y="350144"/>
                  </a:cubicBezTo>
                  <a:cubicBezTo>
                    <a:pt x="2043187" y="352471"/>
                    <a:pt x="2042315" y="355088"/>
                    <a:pt x="2043187" y="357706"/>
                  </a:cubicBezTo>
                  <a:cubicBezTo>
                    <a:pt x="2044350" y="357706"/>
                    <a:pt x="2045513" y="357706"/>
                    <a:pt x="2046386" y="357706"/>
                  </a:cubicBezTo>
                  <a:cubicBezTo>
                    <a:pt x="2046095" y="361486"/>
                    <a:pt x="2045513" y="363813"/>
                    <a:pt x="2046386" y="365267"/>
                  </a:cubicBezTo>
                  <a:cubicBezTo>
                    <a:pt x="2048421" y="366721"/>
                    <a:pt x="2053073" y="367593"/>
                    <a:pt x="2055108" y="368466"/>
                  </a:cubicBezTo>
                  <a:cubicBezTo>
                    <a:pt x="2054817" y="371665"/>
                    <a:pt x="2055108" y="375736"/>
                    <a:pt x="2055108" y="381553"/>
                  </a:cubicBezTo>
                  <a:cubicBezTo>
                    <a:pt x="2061213" y="382134"/>
                    <a:pt x="2067028" y="384461"/>
                    <a:pt x="2072552" y="385915"/>
                  </a:cubicBezTo>
                  <a:cubicBezTo>
                    <a:pt x="2074878" y="389405"/>
                    <a:pt x="2085345" y="397257"/>
                    <a:pt x="2083600" y="403364"/>
                  </a:cubicBezTo>
                  <a:cubicBezTo>
                    <a:pt x="2083019" y="405109"/>
                    <a:pt x="2080112" y="405981"/>
                    <a:pt x="2079239" y="408889"/>
                  </a:cubicBezTo>
                  <a:cubicBezTo>
                    <a:pt x="2083310" y="408599"/>
                    <a:pt x="2096975" y="413543"/>
                    <a:pt x="2097847" y="419940"/>
                  </a:cubicBezTo>
                  <a:cubicBezTo>
                    <a:pt x="2098719" y="421395"/>
                    <a:pt x="2098138" y="421104"/>
                    <a:pt x="2097847" y="424303"/>
                  </a:cubicBezTo>
                  <a:cubicBezTo>
                    <a:pt x="2100173" y="424594"/>
                    <a:pt x="2099882" y="424594"/>
                    <a:pt x="2101045" y="425466"/>
                  </a:cubicBezTo>
                  <a:cubicBezTo>
                    <a:pt x="2101627" y="426338"/>
                    <a:pt x="2101045" y="430992"/>
                    <a:pt x="2101045" y="430992"/>
                  </a:cubicBezTo>
                  <a:cubicBezTo>
                    <a:pt x="2104825" y="435063"/>
                    <a:pt x="2109186" y="432736"/>
                    <a:pt x="2109767" y="440879"/>
                  </a:cubicBezTo>
                  <a:cubicBezTo>
                    <a:pt x="2110930" y="440879"/>
                    <a:pt x="2112093" y="440879"/>
                    <a:pt x="2112965" y="440879"/>
                  </a:cubicBezTo>
                  <a:cubicBezTo>
                    <a:pt x="2112384" y="446114"/>
                    <a:pt x="2111221" y="446114"/>
                    <a:pt x="2110639" y="451930"/>
                  </a:cubicBezTo>
                  <a:cubicBezTo>
                    <a:pt x="2112675" y="453384"/>
                    <a:pt x="2113256" y="457165"/>
                    <a:pt x="2115001" y="458619"/>
                  </a:cubicBezTo>
                  <a:cubicBezTo>
                    <a:pt x="2117036" y="459782"/>
                    <a:pt x="2120815" y="460073"/>
                    <a:pt x="2122560" y="460946"/>
                  </a:cubicBezTo>
                  <a:cubicBezTo>
                    <a:pt x="2120525" y="464436"/>
                    <a:pt x="2115291" y="469379"/>
                    <a:pt x="2117036" y="472869"/>
                  </a:cubicBezTo>
                  <a:cubicBezTo>
                    <a:pt x="2124014" y="477232"/>
                    <a:pt x="2140586" y="476068"/>
                    <a:pt x="2149890" y="478395"/>
                  </a:cubicBezTo>
                  <a:cubicBezTo>
                    <a:pt x="2176929" y="485084"/>
                    <a:pt x="2206003" y="486247"/>
                    <a:pt x="2233914" y="493808"/>
                  </a:cubicBezTo>
                  <a:cubicBezTo>
                    <a:pt x="2267640" y="502823"/>
                    <a:pt x="2303692" y="504568"/>
                    <a:pt x="2338872" y="513584"/>
                  </a:cubicBezTo>
                  <a:cubicBezTo>
                    <a:pt x="2348175" y="515910"/>
                    <a:pt x="2372307" y="524053"/>
                    <a:pt x="2383646" y="521145"/>
                  </a:cubicBezTo>
                  <a:cubicBezTo>
                    <a:pt x="2408650" y="514747"/>
                    <a:pt x="2433654" y="503405"/>
                    <a:pt x="2455750" y="493808"/>
                  </a:cubicBezTo>
                  <a:cubicBezTo>
                    <a:pt x="2510700" y="469961"/>
                    <a:pt x="2558382" y="442333"/>
                    <a:pt x="2606645" y="412961"/>
                  </a:cubicBezTo>
                  <a:cubicBezTo>
                    <a:pt x="2613913" y="408599"/>
                    <a:pt x="2622345" y="407726"/>
                    <a:pt x="2629613" y="403073"/>
                  </a:cubicBezTo>
                  <a:cubicBezTo>
                    <a:pt x="2656071" y="385624"/>
                    <a:pt x="2690088" y="373119"/>
                    <a:pt x="2720325" y="360323"/>
                  </a:cubicBezTo>
                  <a:cubicBezTo>
                    <a:pt x="2728466" y="356833"/>
                    <a:pt x="2759284" y="347527"/>
                    <a:pt x="2765099" y="355961"/>
                  </a:cubicBezTo>
                  <a:cubicBezTo>
                    <a:pt x="2765390" y="356542"/>
                    <a:pt x="2765099" y="360032"/>
                    <a:pt x="2765099" y="363522"/>
                  </a:cubicBezTo>
                  <a:cubicBezTo>
                    <a:pt x="2768297" y="363522"/>
                    <a:pt x="2771786" y="363522"/>
                    <a:pt x="2774984" y="363522"/>
                  </a:cubicBezTo>
                  <a:cubicBezTo>
                    <a:pt x="2777892" y="369920"/>
                    <a:pt x="2783125" y="370211"/>
                    <a:pt x="2789231" y="373410"/>
                  </a:cubicBezTo>
                  <a:cubicBezTo>
                    <a:pt x="2788068" y="380680"/>
                    <a:pt x="2792720" y="387951"/>
                    <a:pt x="2791557" y="392022"/>
                  </a:cubicBezTo>
                  <a:cubicBezTo>
                    <a:pt x="2790103" y="396966"/>
                    <a:pt x="2787195" y="398711"/>
                    <a:pt x="2786032" y="406272"/>
                  </a:cubicBezTo>
                  <a:cubicBezTo>
                    <a:pt x="2790684" y="408017"/>
                    <a:pt x="2790393" y="410634"/>
                    <a:pt x="2795918" y="411798"/>
                  </a:cubicBezTo>
                  <a:cubicBezTo>
                    <a:pt x="2796208" y="419068"/>
                    <a:pt x="2795918" y="423139"/>
                    <a:pt x="2797081" y="432446"/>
                  </a:cubicBezTo>
                  <a:cubicBezTo>
                    <a:pt x="2801442" y="432446"/>
                    <a:pt x="2805803" y="432446"/>
                    <a:pt x="2810164" y="432446"/>
                  </a:cubicBezTo>
                  <a:cubicBezTo>
                    <a:pt x="2810455" y="433609"/>
                    <a:pt x="2811036" y="434772"/>
                    <a:pt x="2811327" y="435645"/>
                  </a:cubicBezTo>
                  <a:cubicBezTo>
                    <a:pt x="2813944" y="439134"/>
                    <a:pt x="2813362" y="442333"/>
                    <a:pt x="2813653" y="447568"/>
                  </a:cubicBezTo>
                  <a:cubicBezTo>
                    <a:pt x="2817723" y="447859"/>
                    <a:pt x="2821794" y="448441"/>
                    <a:pt x="2825573" y="448731"/>
                  </a:cubicBezTo>
                  <a:cubicBezTo>
                    <a:pt x="2825864" y="449022"/>
                    <a:pt x="2826446" y="449604"/>
                    <a:pt x="2826736" y="449895"/>
                  </a:cubicBezTo>
                  <a:cubicBezTo>
                    <a:pt x="2827027" y="458038"/>
                    <a:pt x="2829644" y="467053"/>
                    <a:pt x="2833423" y="472869"/>
                  </a:cubicBezTo>
                  <a:cubicBezTo>
                    <a:pt x="2834586" y="473160"/>
                    <a:pt x="2835749" y="473742"/>
                    <a:pt x="2836621" y="474033"/>
                  </a:cubicBezTo>
                  <a:cubicBezTo>
                    <a:pt x="2838657" y="478395"/>
                    <a:pt x="2833714" y="480721"/>
                    <a:pt x="2834296" y="482757"/>
                  </a:cubicBezTo>
                  <a:cubicBezTo>
                    <a:pt x="2837203" y="485374"/>
                    <a:pt x="2841273" y="486538"/>
                    <a:pt x="2845344" y="488283"/>
                  </a:cubicBezTo>
                  <a:cubicBezTo>
                    <a:pt x="2845053" y="492063"/>
                    <a:pt x="2844472" y="495553"/>
                    <a:pt x="2844181" y="499334"/>
                  </a:cubicBezTo>
                  <a:cubicBezTo>
                    <a:pt x="2846507" y="499624"/>
                    <a:pt x="2850286" y="500497"/>
                    <a:pt x="2851740" y="501660"/>
                  </a:cubicBezTo>
                  <a:cubicBezTo>
                    <a:pt x="2852612" y="502533"/>
                    <a:pt x="2853194" y="503987"/>
                    <a:pt x="2854066" y="504859"/>
                  </a:cubicBezTo>
                  <a:cubicBezTo>
                    <a:pt x="2855520" y="503696"/>
                    <a:pt x="2857264" y="503114"/>
                    <a:pt x="2859590" y="502533"/>
                  </a:cubicBezTo>
                  <a:cubicBezTo>
                    <a:pt x="2859590" y="502823"/>
                    <a:pt x="2859590" y="503405"/>
                    <a:pt x="2859590" y="503696"/>
                  </a:cubicBezTo>
                  <a:cubicBezTo>
                    <a:pt x="2857264" y="505441"/>
                    <a:pt x="2856392" y="505441"/>
                    <a:pt x="2857264" y="508058"/>
                  </a:cubicBezTo>
                  <a:cubicBezTo>
                    <a:pt x="2859009" y="510966"/>
                    <a:pt x="2860462" y="510385"/>
                    <a:pt x="2864823" y="510385"/>
                  </a:cubicBezTo>
                  <a:cubicBezTo>
                    <a:pt x="2865986" y="509512"/>
                    <a:pt x="2865986" y="509803"/>
                    <a:pt x="2868022" y="509221"/>
                  </a:cubicBezTo>
                  <a:cubicBezTo>
                    <a:pt x="2867149" y="514165"/>
                    <a:pt x="2865405" y="518818"/>
                    <a:pt x="2864823" y="524635"/>
                  </a:cubicBezTo>
                  <a:cubicBezTo>
                    <a:pt x="2866568" y="524344"/>
                    <a:pt x="2882268" y="528997"/>
                    <a:pt x="2882268" y="528997"/>
                  </a:cubicBezTo>
                  <a:cubicBezTo>
                    <a:pt x="2884303" y="531905"/>
                    <a:pt x="2881686" y="537722"/>
                    <a:pt x="2882268" y="538885"/>
                  </a:cubicBezTo>
                  <a:cubicBezTo>
                    <a:pt x="2883722" y="542084"/>
                    <a:pt x="2888373" y="544410"/>
                    <a:pt x="2889827" y="547609"/>
                  </a:cubicBezTo>
                  <a:cubicBezTo>
                    <a:pt x="2890990" y="550227"/>
                    <a:pt x="2890409" y="556916"/>
                    <a:pt x="2890990" y="557497"/>
                  </a:cubicBezTo>
                  <a:cubicBezTo>
                    <a:pt x="2893607" y="557497"/>
                    <a:pt x="2896224" y="557497"/>
                    <a:pt x="2898549" y="557497"/>
                  </a:cubicBezTo>
                  <a:cubicBezTo>
                    <a:pt x="2898840" y="567967"/>
                    <a:pt x="2900585" y="569712"/>
                    <a:pt x="2900875" y="578145"/>
                  </a:cubicBezTo>
                  <a:cubicBezTo>
                    <a:pt x="2902911" y="579309"/>
                    <a:pt x="2904946" y="580472"/>
                    <a:pt x="2907563" y="581344"/>
                  </a:cubicBezTo>
                  <a:cubicBezTo>
                    <a:pt x="2906981" y="583380"/>
                    <a:pt x="2907272" y="582507"/>
                    <a:pt x="2906399" y="583671"/>
                  </a:cubicBezTo>
                  <a:cubicBezTo>
                    <a:pt x="2905236" y="586870"/>
                    <a:pt x="2904364" y="586288"/>
                    <a:pt x="2903201" y="589196"/>
                  </a:cubicBezTo>
                  <a:cubicBezTo>
                    <a:pt x="2907853" y="589196"/>
                    <a:pt x="2909016" y="590069"/>
                    <a:pt x="2911924" y="591523"/>
                  </a:cubicBezTo>
                  <a:cubicBezTo>
                    <a:pt x="2912214" y="596467"/>
                    <a:pt x="2912796" y="604610"/>
                    <a:pt x="2915122" y="607809"/>
                  </a:cubicBezTo>
                  <a:cubicBezTo>
                    <a:pt x="2921227" y="613334"/>
                    <a:pt x="2930240" y="614788"/>
                    <a:pt x="2936927" y="619732"/>
                  </a:cubicBezTo>
                  <a:cubicBezTo>
                    <a:pt x="2938672" y="620895"/>
                    <a:pt x="2938672" y="625258"/>
                    <a:pt x="2940125" y="626421"/>
                  </a:cubicBezTo>
                  <a:cubicBezTo>
                    <a:pt x="2941870" y="626421"/>
                    <a:pt x="2943905" y="626421"/>
                    <a:pt x="2945650" y="626421"/>
                  </a:cubicBezTo>
                  <a:cubicBezTo>
                    <a:pt x="2954372" y="631946"/>
                    <a:pt x="2977050" y="629329"/>
                    <a:pt x="2989261" y="631946"/>
                  </a:cubicBezTo>
                  <a:cubicBezTo>
                    <a:pt x="3028511" y="640380"/>
                    <a:pt x="3095672" y="640962"/>
                    <a:pt x="3133469" y="630783"/>
                  </a:cubicBezTo>
                  <a:cubicBezTo>
                    <a:pt x="3188419" y="616242"/>
                    <a:pt x="3235519" y="600829"/>
                    <a:pt x="3282038" y="579309"/>
                  </a:cubicBezTo>
                  <a:cubicBezTo>
                    <a:pt x="3294540" y="573492"/>
                    <a:pt x="3307623" y="564477"/>
                    <a:pt x="3319253" y="557497"/>
                  </a:cubicBezTo>
                  <a:cubicBezTo>
                    <a:pt x="3341349" y="543829"/>
                    <a:pt x="3368679" y="530742"/>
                    <a:pt x="3392519" y="520273"/>
                  </a:cubicBezTo>
                  <a:cubicBezTo>
                    <a:pt x="3430898" y="503405"/>
                    <a:pt x="3469275" y="490318"/>
                    <a:pt x="3511723" y="476650"/>
                  </a:cubicBezTo>
                  <a:cubicBezTo>
                    <a:pt x="3533529" y="469670"/>
                    <a:pt x="3558824" y="465017"/>
                    <a:pt x="3582665" y="459201"/>
                  </a:cubicBezTo>
                  <a:cubicBezTo>
                    <a:pt x="3596911" y="455711"/>
                    <a:pt x="3609994" y="459201"/>
                    <a:pt x="3625404" y="456002"/>
                  </a:cubicBezTo>
                  <a:cubicBezTo>
                    <a:pt x="3645174" y="451640"/>
                    <a:pt x="3678900" y="455129"/>
                    <a:pt x="3691983" y="462691"/>
                  </a:cubicBezTo>
                  <a:cubicBezTo>
                    <a:pt x="3691693" y="463854"/>
                    <a:pt x="3691111" y="465017"/>
                    <a:pt x="3690821" y="465890"/>
                  </a:cubicBezTo>
                  <a:cubicBezTo>
                    <a:pt x="3686750" y="467053"/>
                    <a:pt x="3685006" y="467925"/>
                    <a:pt x="3684133" y="472578"/>
                  </a:cubicBezTo>
                  <a:cubicBezTo>
                    <a:pt x="3686460" y="478686"/>
                    <a:pt x="3680063" y="485665"/>
                    <a:pt x="3678609" y="490028"/>
                  </a:cubicBezTo>
                  <a:cubicBezTo>
                    <a:pt x="3677156" y="493808"/>
                    <a:pt x="3681226" y="499043"/>
                    <a:pt x="3681807" y="501951"/>
                  </a:cubicBezTo>
                  <a:cubicBezTo>
                    <a:pt x="3680935" y="504568"/>
                    <a:pt x="3680354" y="507186"/>
                    <a:pt x="3679482" y="509512"/>
                  </a:cubicBezTo>
                  <a:cubicBezTo>
                    <a:pt x="3675993" y="510676"/>
                    <a:pt x="3655059" y="524926"/>
                    <a:pt x="3654478" y="528125"/>
                  </a:cubicBezTo>
                  <a:cubicBezTo>
                    <a:pt x="3657094" y="529288"/>
                    <a:pt x="3658548" y="529579"/>
                    <a:pt x="3660002" y="532487"/>
                  </a:cubicBezTo>
                  <a:cubicBezTo>
                    <a:pt x="3656513" y="533359"/>
                    <a:pt x="3658257" y="531905"/>
                    <a:pt x="3656804" y="534813"/>
                  </a:cubicBezTo>
                  <a:cubicBezTo>
                    <a:pt x="3658257" y="534813"/>
                    <a:pt x="3659711" y="534813"/>
                    <a:pt x="3661165" y="534813"/>
                  </a:cubicBezTo>
                  <a:cubicBezTo>
                    <a:pt x="3662328" y="535686"/>
                    <a:pt x="3662909" y="535686"/>
                    <a:pt x="3665526" y="535977"/>
                  </a:cubicBezTo>
                  <a:cubicBezTo>
                    <a:pt x="3665817" y="545283"/>
                    <a:pt x="3666980" y="544701"/>
                    <a:pt x="3665526" y="552262"/>
                  </a:cubicBezTo>
                  <a:cubicBezTo>
                    <a:pt x="3661165" y="553135"/>
                    <a:pt x="3656804" y="553717"/>
                    <a:pt x="3652443" y="554589"/>
                  </a:cubicBezTo>
                  <a:cubicBezTo>
                    <a:pt x="3650989" y="557788"/>
                    <a:pt x="3649826" y="560405"/>
                    <a:pt x="3646918" y="562150"/>
                  </a:cubicBezTo>
                  <a:cubicBezTo>
                    <a:pt x="3653024" y="576691"/>
                    <a:pt x="3647209" y="570002"/>
                    <a:pt x="3645756" y="583962"/>
                  </a:cubicBezTo>
                  <a:cubicBezTo>
                    <a:pt x="3648663" y="585706"/>
                    <a:pt x="3648372" y="584834"/>
                    <a:pt x="3648954" y="589487"/>
                  </a:cubicBezTo>
                  <a:cubicBezTo>
                    <a:pt x="3648081" y="590650"/>
                    <a:pt x="3648663" y="589778"/>
                    <a:pt x="3647791" y="591814"/>
                  </a:cubicBezTo>
                  <a:cubicBezTo>
                    <a:pt x="3641685" y="594722"/>
                    <a:pt x="3623950" y="604028"/>
                    <a:pt x="3622787" y="610426"/>
                  </a:cubicBezTo>
                  <a:cubicBezTo>
                    <a:pt x="3621915" y="615079"/>
                    <a:pt x="3626857" y="613916"/>
                    <a:pt x="3625985" y="619150"/>
                  </a:cubicBezTo>
                  <a:cubicBezTo>
                    <a:pt x="3625404" y="623222"/>
                    <a:pt x="3620170" y="633982"/>
                    <a:pt x="3622787" y="639799"/>
                  </a:cubicBezTo>
                  <a:cubicBezTo>
                    <a:pt x="3623368" y="641543"/>
                    <a:pt x="3627439" y="642707"/>
                    <a:pt x="3628311" y="644161"/>
                  </a:cubicBezTo>
                  <a:cubicBezTo>
                    <a:pt x="3630928" y="649105"/>
                    <a:pt x="3628020" y="652013"/>
                    <a:pt x="3627148" y="657248"/>
                  </a:cubicBezTo>
                  <a:cubicBezTo>
                    <a:pt x="3628311" y="657248"/>
                    <a:pt x="3629474" y="657248"/>
                    <a:pt x="3630346" y="657248"/>
                  </a:cubicBezTo>
                  <a:cubicBezTo>
                    <a:pt x="3638196" y="671207"/>
                    <a:pt x="3641104" y="672079"/>
                    <a:pt x="3635870" y="688947"/>
                  </a:cubicBezTo>
                  <a:cubicBezTo>
                    <a:pt x="3637033" y="688947"/>
                    <a:pt x="3638196" y="688947"/>
                    <a:pt x="3639068" y="688947"/>
                  </a:cubicBezTo>
                  <a:cubicBezTo>
                    <a:pt x="3639650" y="693600"/>
                    <a:pt x="3641395" y="693600"/>
                    <a:pt x="3642267" y="696508"/>
                  </a:cubicBezTo>
                  <a:cubicBezTo>
                    <a:pt x="3643720" y="701161"/>
                    <a:pt x="3639359" y="701452"/>
                    <a:pt x="3639941" y="704069"/>
                  </a:cubicBezTo>
                  <a:cubicBezTo>
                    <a:pt x="3641104" y="710176"/>
                    <a:pt x="3645174" y="711630"/>
                    <a:pt x="3644302" y="719483"/>
                  </a:cubicBezTo>
                  <a:cubicBezTo>
                    <a:pt x="3644011" y="719483"/>
                    <a:pt x="3643430" y="719483"/>
                    <a:pt x="3643139" y="719483"/>
                  </a:cubicBezTo>
                  <a:cubicBezTo>
                    <a:pt x="3643430" y="719773"/>
                    <a:pt x="3644011" y="720355"/>
                    <a:pt x="3644302" y="720646"/>
                  </a:cubicBezTo>
                  <a:cubicBezTo>
                    <a:pt x="3646046" y="722391"/>
                    <a:pt x="3646337" y="721518"/>
                    <a:pt x="3647500" y="723845"/>
                  </a:cubicBezTo>
                  <a:cubicBezTo>
                    <a:pt x="3644883" y="725881"/>
                    <a:pt x="3647209" y="732569"/>
                    <a:pt x="3647500" y="739258"/>
                  </a:cubicBezTo>
                  <a:cubicBezTo>
                    <a:pt x="3644011" y="740712"/>
                    <a:pt x="3641395" y="742457"/>
                    <a:pt x="3638778" y="744784"/>
                  </a:cubicBezTo>
                  <a:cubicBezTo>
                    <a:pt x="3638778" y="745656"/>
                    <a:pt x="3638778" y="746238"/>
                    <a:pt x="3638778" y="747110"/>
                  </a:cubicBezTo>
                  <a:cubicBezTo>
                    <a:pt x="3645174" y="747401"/>
                    <a:pt x="3647209" y="750309"/>
                    <a:pt x="3647500" y="756998"/>
                  </a:cubicBezTo>
                  <a:cubicBezTo>
                    <a:pt x="3643720" y="758743"/>
                    <a:pt x="3641685" y="760488"/>
                    <a:pt x="3640813" y="765722"/>
                  </a:cubicBezTo>
                  <a:cubicBezTo>
                    <a:pt x="3641976" y="765722"/>
                    <a:pt x="3643139" y="765722"/>
                    <a:pt x="3644011" y="765722"/>
                  </a:cubicBezTo>
                  <a:cubicBezTo>
                    <a:pt x="3645756" y="778518"/>
                    <a:pt x="3658257" y="776774"/>
                    <a:pt x="3659420" y="789860"/>
                  </a:cubicBezTo>
                  <a:cubicBezTo>
                    <a:pt x="3652733" y="791605"/>
                    <a:pt x="3646046" y="799167"/>
                    <a:pt x="3644011" y="805274"/>
                  </a:cubicBezTo>
                  <a:cubicBezTo>
                    <a:pt x="3648954" y="808764"/>
                    <a:pt x="3646337" y="811962"/>
                    <a:pt x="3649535" y="815161"/>
                  </a:cubicBezTo>
                  <a:cubicBezTo>
                    <a:pt x="3651279" y="817197"/>
                    <a:pt x="3663491" y="822432"/>
                    <a:pt x="3666980" y="822723"/>
                  </a:cubicBezTo>
                  <a:cubicBezTo>
                    <a:pt x="3667270" y="826794"/>
                    <a:pt x="3669596" y="829121"/>
                    <a:pt x="3669306" y="831447"/>
                  </a:cubicBezTo>
                  <a:cubicBezTo>
                    <a:pt x="3668433" y="831738"/>
                    <a:pt x="3667852" y="832320"/>
                    <a:pt x="3666980" y="832611"/>
                  </a:cubicBezTo>
                  <a:cubicBezTo>
                    <a:pt x="3666980" y="834065"/>
                    <a:pt x="3666980" y="835519"/>
                    <a:pt x="3666980" y="836973"/>
                  </a:cubicBezTo>
                  <a:cubicBezTo>
                    <a:pt x="3666980" y="837264"/>
                    <a:pt x="3666980" y="837845"/>
                    <a:pt x="3666980" y="838136"/>
                  </a:cubicBezTo>
                  <a:cubicBezTo>
                    <a:pt x="3665526" y="838427"/>
                    <a:pt x="3664072" y="839009"/>
                    <a:pt x="3662618" y="839299"/>
                  </a:cubicBezTo>
                  <a:cubicBezTo>
                    <a:pt x="3662328" y="842498"/>
                    <a:pt x="3661746" y="845988"/>
                    <a:pt x="3661455" y="849187"/>
                  </a:cubicBezTo>
                  <a:cubicBezTo>
                    <a:pt x="3660293" y="851223"/>
                    <a:pt x="3658257" y="850932"/>
                    <a:pt x="3657094" y="853549"/>
                  </a:cubicBezTo>
                  <a:cubicBezTo>
                    <a:pt x="3665235" y="855585"/>
                    <a:pt x="3669015" y="863437"/>
                    <a:pt x="3670178" y="869835"/>
                  </a:cubicBezTo>
                  <a:cubicBezTo>
                    <a:pt x="3669015" y="870126"/>
                    <a:pt x="3667852" y="870708"/>
                    <a:pt x="3666980" y="870998"/>
                  </a:cubicBezTo>
                  <a:cubicBezTo>
                    <a:pt x="3666980" y="876815"/>
                    <a:pt x="3666980" y="882631"/>
                    <a:pt x="3666980" y="888448"/>
                  </a:cubicBezTo>
                  <a:cubicBezTo>
                    <a:pt x="3665526" y="891937"/>
                    <a:pt x="3662328" y="891065"/>
                    <a:pt x="3661455" y="897172"/>
                  </a:cubicBezTo>
                  <a:cubicBezTo>
                    <a:pt x="3664654" y="900662"/>
                    <a:pt x="3669887" y="910550"/>
                    <a:pt x="3670178" y="916948"/>
                  </a:cubicBezTo>
                  <a:cubicBezTo>
                    <a:pt x="3668433" y="919274"/>
                    <a:pt x="3667561" y="922473"/>
                    <a:pt x="3665817" y="924509"/>
                  </a:cubicBezTo>
                  <a:cubicBezTo>
                    <a:pt x="3663782" y="926254"/>
                    <a:pt x="3660874" y="926254"/>
                    <a:pt x="3659130" y="928871"/>
                  </a:cubicBezTo>
                  <a:cubicBezTo>
                    <a:pt x="3662909" y="929162"/>
                    <a:pt x="3665235" y="929453"/>
                    <a:pt x="3666689" y="932070"/>
                  </a:cubicBezTo>
                  <a:cubicBezTo>
                    <a:pt x="3666980" y="932361"/>
                    <a:pt x="3667561" y="932943"/>
                    <a:pt x="3667852" y="933233"/>
                  </a:cubicBezTo>
                  <a:cubicBezTo>
                    <a:pt x="3664945" y="934106"/>
                    <a:pt x="3662618" y="934978"/>
                    <a:pt x="3661165" y="937596"/>
                  </a:cubicBezTo>
                  <a:cubicBezTo>
                    <a:pt x="3661455" y="937596"/>
                    <a:pt x="3662037" y="937596"/>
                    <a:pt x="3662328" y="937596"/>
                  </a:cubicBezTo>
                  <a:cubicBezTo>
                    <a:pt x="3663200" y="938468"/>
                    <a:pt x="3664654" y="939050"/>
                    <a:pt x="3665526" y="939922"/>
                  </a:cubicBezTo>
                  <a:cubicBezTo>
                    <a:pt x="3662618" y="944575"/>
                    <a:pt x="3670469" y="954172"/>
                    <a:pt x="3664363" y="956208"/>
                  </a:cubicBezTo>
                  <a:cubicBezTo>
                    <a:pt x="3664363" y="957371"/>
                    <a:pt x="3664363" y="958535"/>
                    <a:pt x="3664363" y="959407"/>
                  </a:cubicBezTo>
                  <a:cubicBezTo>
                    <a:pt x="3664945" y="961443"/>
                    <a:pt x="3666980" y="961443"/>
                    <a:pt x="3667561" y="966096"/>
                  </a:cubicBezTo>
                  <a:cubicBezTo>
                    <a:pt x="3664945" y="967841"/>
                    <a:pt x="3664945" y="968713"/>
                    <a:pt x="3660874" y="969295"/>
                  </a:cubicBezTo>
                  <a:cubicBezTo>
                    <a:pt x="3661165" y="973075"/>
                    <a:pt x="3661746" y="976565"/>
                    <a:pt x="3662037" y="980346"/>
                  </a:cubicBezTo>
                  <a:cubicBezTo>
                    <a:pt x="3664363" y="980637"/>
                    <a:pt x="3664072" y="980637"/>
                    <a:pt x="3665235" y="981509"/>
                  </a:cubicBezTo>
                  <a:cubicBezTo>
                    <a:pt x="3664945" y="981509"/>
                    <a:pt x="3664363" y="981509"/>
                    <a:pt x="3664072" y="981509"/>
                  </a:cubicBezTo>
                  <a:cubicBezTo>
                    <a:pt x="3653024" y="989943"/>
                    <a:pt x="3616682" y="984417"/>
                    <a:pt x="3603016" y="980346"/>
                  </a:cubicBezTo>
                  <a:cubicBezTo>
                    <a:pt x="3584700" y="975984"/>
                    <a:pt x="3566674" y="971621"/>
                    <a:pt x="3548357" y="967259"/>
                  </a:cubicBezTo>
                  <a:cubicBezTo>
                    <a:pt x="3515213" y="956208"/>
                    <a:pt x="3482068" y="945157"/>
                    <a:pt x="3450959" y="931198"/>
                  </a:cubicBezTo>
                  <a:cubicBezTo>
                    <a:pt x="3385542" y="901825"/>
                    <a:pt x="3321288" y="868090"/>
                    <a:pt x="3258488" y="836100"/>
                  </a:cubicBezTo>
                  <a:cubicBezTo>
                    <a:pt x="3255289" y="835228"/>
                    <a:pt x="3251801" y="834646"/>
                    <a:pt x="3248602" y="833774"/>
                  </a:cubicBezTo>
                  <a:cubicBezTo>
                    <a:pt x="3234065" y="827667"/>
                    <a:pt x="3213713" y="820396"/>
                    <a:pt x="3201502" y="810799"/>
                  </a:cubicBezTo>
                  <a:cubicBezTo>
                    <a:pt x="3193071" y="811962"/>
                    <a:pt x="3177371" y="802366"/>
                    <a:pt x="3168648" y="798876"/>
                  </a:cubicBezTo>
                  <a:cubicBezTo>
                    <a:pt x="3146552" y="789860"/>
                    <a:pt x="3119222" y="785498"/>
                    <a:pt x="3093347" y="778228"/>
                  </a:cubicBezTo>
                  <a:cubicBezTo>
                    <a:pt x="3079391" y="774156"/>
                    <a:pt x="3052643" y="775320"/>
                    <a:pt x="3037524" y="777064"/>
                  </a:cubicBezTo>
                  <a:cubicBezTo>
                    <a:pt x="3023569" y="778809"/>
                    <a:pt x="3005833" y="777064"/>
                    <a:pt x="2992750" y="780263"/>
                  </a:cubicBezTo>
                  <a:cubicBezTo>
                    <a:pt x="2987226" y="780263"/>
                    <a:pt x="2981702" y="780263"/>
                    <a:pt x="2976468" y="780263"/>
                  </a:cubicBezTo>
                  <a:cubicBezTo>
                    <a:pt x="2964548" y="783172"/>
                    <a:pt x="2942161" y="786080"/>
                    <a:pt x="2926170" y="786952"/>
                  </a:cubicBezTo>
                  <a:cubicBezTo>
                    <a:pt x="2925879" y="792187"/>
                    <a:pt x="2925298" y="798876"/>
                    <a:pt x="2922972" y="802366"/>
                  </a:cubicBezTo>
                  <a:cubicBezTo>
                    <a:pt x="2920646" y="804110"/>
                    <a:pt x="2918611" y="806146"/>
                    <a:pt x="2916285" y="807891"/>
                  </a:cubicBezTo>
                  <a:cubicBezTo>
                    <a:pt x="2916285" y="811962"/>
                    <a:pt x="2916285" y="816034"/>
                    <a:pt x="2916285" y="819815"/>
                  </a:cubicBezTo>
                  <a:cubicBezTo>
                    <a:pt x="2914540" y="822432"/>
                    <a:pt x="2906109" y="825049"/>
                    <a:pt x="2904364" y="828539"/>
                  </a:cubicBezTo>
                  <a:cubicBezTo>
                    <a:pt x="2902038" y="833192"/>
                    <a:pt x="2905527" y="834646"/>
                    <a:pt x="2901166" y="837264"/>
                  </a:cubicBezTo>
                  <a:cubicBezTo>
                    <a:pt x="2897968" y="840172"/>
                    <a:pt x="2890118" y="841044"/>
                    <a:pt x="2885757" y="842789"/>
                  </a:cubicBezTo>
                  <a:cubicBezTo>
                    <a:pt x="2888373" y="846570"/>
                    <a:pt x="2891862" y="848896"/>
                    <a:pt x="2894479" y="852677"/>
                  </a:cubicBezTo>
                  <a:cubicBezTo>
                    <a:pt x="2888664" y="852968"/>
                    <a:pt x="2881977" y="854131"/>
                    <a:pt x="2877035" y="855876"/>
                  </a:cubicBezTo>
                  <a:cubicBezTo>
                    <a:pt x="2877035" y="856748"/>
                    <a:pt x="2877035" y="857330"/>
                    <a:pt x="2877035" y="858203"/>
                  </a:cubicBezTo>
                  <a:cubicBezTo>
                    <a:pt x="2880523" y="860529"/>
                    <a:pt x="2881977" y="862856"/>
                    <a:pt x="2883722" y="866927"/>
                  </a:cubicBezTo>
                  <a:cubicBezTo>
                    <a:pt x="2882849" y="866927"/>
                    <a:pt x="2882268" y="866927"/>
                    <a:pt x="2881396" y="866927"/>
                  </a:cubicBezTo>
                  <a:cubicBezTo>
                    <a:pt x="2879361" y="865473"/>
                    <a:pt x="2875290" y="865764"/>
                    <a:pt x="2871510" y="865764"/>
                  </a:cubicBezTo>
                  <a:cubicBezTo>
                    <a:pt x="2871510" y="866636"/>
                    <a:pt x="2871510" y="867218"/>
                    <a:pt x="2871510" y="868090"/>
                  </a:cubicBezTo>
                  <a:cubicBezTo>
                    <a:pt x="2870638" y="869835"/>
                    <a:pt x="2872092" y="875942"/>
                    <a:pt x="2872674" y="880014"/>
                  </a:cubicBezTo>
                  <a:cubicBezTo>
                    <a:pt x="2868312" y="880305"/>
                    <a:pt x="2863951" y="880886"/>
                    <a:pt x="2859590" y="881177"/>
                  </a:cubicBezTo>
                  <a:cubicBezTo>
                    <a:pt x="2858427" y="892810"/>
                    <a:pt x="2850868" y="893101"/>
                    <a:pt x="2847670" y="900953"/>
                  </a:cubicBezTo>
                  <a:cubicBezTo>
                    <a:pt x="2846216" y="904152"/>
                    <a:pt x="2848251" y="908223"/>
                    <a:pt x="2845344" y="909677"/>
                  </a:cubicBezTo>
                  <a:cubicBezTo>
                    <a:pt x="2841273" y="909677"/>
                    <a:pt x="2837203" y="909677"/>
                    <a:pt x="2833423" y="909677"/>
                  </a:cubicBezTo>
                  <a:cubicBezTo>
                    <a:pt x="2824410" y="915494"/>
                    <a:pt x="2810455" y="909968"/>
                    <a:pt x="2802896" y="915203"/>
                  </a:cubicBezTo>
                  <a:cubicBezTo>
                    <a:pt x="2806675" y="918402"/>
                    <a:pt x="2806384" y="923055"/>
                    <a:pt x="2811618" y="925091"/>
                  </a:cubicBezTo>
                  <a:cubicBezTo>
                    <a:pt x="2815688" y="927708"/>
                    <a:pt x="2823538" y="927708"/>
                    <a:pt x="2827899" y="929453"/>
                  </a:cubicBezTo>
                  <a:cubicBezTo>
                    <a:pt x="2827899" y="930325"/>
                    <a:pt x="2827899" y="930907"/>
                    <a:pt x="2827899" y="931779"/>
                  </a:cubicBezTo>
                  <a:cubicBezTo>
                    <a:pt x="2822666" y="935269"/>
                    <a:pt x="2820921" y="940795"/>
                    <a:pt x="2816851" y="946029"/>
                  </a:cubicBezTo>
                  <a:cubicBezTo>
                    <a:pt x="2812781" y="951264"/>
                    <a:pt x="2802314" y="955045"/>
                    <a:pt x="2796208" y="957953"/>
                  </a:cubicBezTo>
                  <a:cubicBezTo>
                    <a:pt x="2797662" y="963188"/>
                    <a:pt x="2799116" y="968131"/>
                    <a:pt x="2800569" y="973366"/>
                  </a:cubicBezTo>
                  <a:cubicBezTo>
                    <a:pt x="2782834" y="973366"/>
                    <a:pt x="2764808" y="973366"/>
                    <a:pt x="2747073" y="973366"/>
                  </a:cubicBezTo>
                  <a:cubicBezTo>
                    <a:pt x="2737188" y="967259"/>
                    <a:pt x="2721488" y="972203"/>
                    <a:pt x="2708695" y="969004"/>
                  </a:cubicBezTo>
                  <a:cubicBezTo>
                    <a:pt x="2694740" y="965514"/>
                    <a:pt x="2677295" y="963188"/>
                    <a:pt x="2663921" y="959116"/>
                  </a:cubicBezTo>
                  <a:cubicBezTo>
                    <a:pt x="2661886" y="958535"/>
                    <a:pt x="2655489" y="959698"/>
                    <a:pt x="2650837" y="957953"/>
                  </a:cubicBezTo>
                  <a:cubicBezTo>
                    <a:pt x="2626124" y="948938"/>
                    <a:pt x="2587456" y="944284"/>
                    <a:pt x="2556928" y="933815"/>
                  </a:cubicBezTo>
                  <a:cubicBezTo>
                    <a:pt x="2550822" y="931779"/>
                    <a:pt x="2546752" y="933524"/>
                    <a:pt x="2540646" y="931488"/>
                  </a:cubicBezTo>
                  <a:cubicBezTo>
                    <a:pt x="2515643" y="923346"/>
                    <a:pt x="2488604" y="920437"/>
                    <a:pt x="2461855" y="912876"/>
                  </a:cubicBezTo>
                  <a:cubicBezTo>
                    <a:pt x="2423187" y="902116"/>
                    <a:pt x="2380739" y="894264"/>
                    <a:pt x="2340616" y="885539"/>
                  </a:cubicBezTo>
                  <a:cubicBezTo>
                    <a:pt x="2333638" y="884085"/>
                    <a:pt x="2312996" y="890192"/>
                    <a:pt x="2306599" y="892228"/>
                  </a:cubicBezTo>
                  <a:cubicBezTo>
                    <a:pt x="2293516" y="896009"/>
                    <a:pt x="2281305" y="894264"/>
                    <a:pt x="2267349" y="897754"/>
                  </a:cubicBezTo>
                  <a:cubicBezTo>
                    <a:pt x="2256592" y="900371"/>
                    <a:pt x="2243799" y="902988"/>
                    <a:pt x="2231297" y="903279"/>
                  </a:cubicBezTo>
                  <a:cubicBezTo>
                    <a:pt x="2226936" y="910259"/>
                    <a:pt x="2215306" y="918983"/>
                    <a:pt x="2212690" y="923927"/>
                  </a:cubicBezTo>
                  <a:cubicBezTo>
                    <a:pt x="2210364" y="928289"/>
                    <a:pt x="2212108" y="933524"/>
                    <a:pt x="2209492" y="937014"/>
                  </a:cubicBezTo>
                  <a:cubicBezTo>
                    <a:pt x="2205712" y="940504"/>
                    <a:pt x="2199025" y="943412"/>
                    <a:pt x="2194082" y="945739"/>
                  </a:cubicBezTo>
                  <a:cubicBezTo>
                    <a:pt x="2194664" y="947774"/>
                    <a:pt x="2194373" y="946902"/>
                    <a:pt x="2195245" y="948065"/>
                  </a:cubicBezTo>
                  <a:cubicBezTo>
                    <a:pt x="2198443" y="951555"/>
                    <a:pt x="2203386" y="953009"/>
                    <a:pt x="2205131" y="957953"/>
                  </a:cubicBezTo>
                  <a:cubicBezTo>
                    <a:pt x="2199607" y="957953"/>
                    <a:pt x="2194082" y="957953"/>
                    <a:pt x="2188849" y="957953"/>
                  </a:cubicBezTo>
                  <a:cubicBezTo>
                    <a:pt x="2187395" y="958825"/>
                    <a:pt x="2186232" y="958825"/>
                    <a:pt x="2183325" y="959116"/>
                  </a:cubicBezTo>
                  <a:cubicBezTo>
                    <a:pt x="2181290" y="962024"/>
                    <a:pt x="2177219" y="964932"/>
                    <a:pt x="2175766" y="967841"/>
                  </a:cubicBezTo>
                  <a:cubicBezTo>
                    <a:pt x="2173730" y="971330"/>
                    <a:pt x="2174893" y="975984"/>
                    <a:pt x="2172567" y="978892"/>
                  </a:cubicBezTo>
                  <a:cubicBezTo>
                    <a:pt x="2165299" y="986744"/>
                    <a:pt x="2148145" y="985290"/>
                    <a:pt x="2147564" y="999540"/>
                  </a:cubicBezTo>
                  <a:cubicBezTo>
                    <a:pt x="2143493" y="1005065"/>
                    <a:pt x="2146110" y="1014953"/>
                    <a:pt x="2144366" y="1018152"/>
                  </a:cubicBezTo>
                  <a:cubicBezTo>
                    <a:pt x="2141458" y="1019897"/>
                    <a:pt x="2133899" y="1019315"/>
                    <a:pt x="2128956" y="1019315"/>
                  </a:cubicBezTo>
                  <a:cubicBezTo>
                    <a:pt x="2125177" y="1033856"/>
                    <a:pt x="2115001" y="1033565"/>
                    <a:pt x="2105988" y="1043453"/>
                  </a:cubicBezTo>
                  <a:cubicBezTo>
                    <a:pt x="2103371" y="1046071"/>
                    <a:pt x="2104243" y="1049270"/>
                    <a:pt x="2102789" y="1053341"/>
                  </a:cubicBezTo>
                  <a:cubicBezTo>
                    <a:pt x="2099010" y="1062066"/>
                    <a:pt x="2092323" y="1062938"/>
                    <a:pt x="2083019" y="1066428"/>
                  </a:cubicBezTo>
                  <a:cubicBezTo>
                    <a:pt x="2082728" y="1069627"/>
                    <a:pt x="2082147" y="1073117"/>
                    <a:pt x="2081856" y="1076316"/>
                  </a:cubicBezTo>
                  <a:cubicBezTo>
                    <a:pt x="2078367" y="1077188"/>
                    <a:pt x="2075460" y="1080096"/>
                    <a:pt x="2073134" y="1080678"/>
                  </a:cubicBezTo>
                  <a:cubicBezTo>
                    <a:pt x="2069354" y="1081550"/>
                    <a:pt x="2056271" y="1071081"/>
                    <a:pt x="2051328" y="1069627"/>
                  </a:cubicBezTo>
                  <a:cubicBezTo>
                    <a:pt x="2051619" y="1069918"/>
                    <a:pt x="2052200" y="1070499"/>
                    <a:pt x="2052491" y="1070790"/>
                  </a:cubicBezTo>
                  <a:cubicBezTo>
                    <a:pt x="2052782" y="1076316"/>
                    <a:pt x="2059469" y="1083586"/>
                    <a:pt x="2060050" y="1090566"/>
                  </a:cubicBezTo>
                  <a:cubicBezTo>
                    <a:pt x="2045513" y="1094055"/>
                    <a:pt x="2047839" y="1104816"/>
                    <a:pt x="2035919" y="1105979"/>
                  </a:cubicBezTo>
                  <a:cubicBezTo>
                    <a:pt x="2034756" y="1106561"/>
                    <a:pt x="2033302" y="1106561"/>
                    <a:pt x="2030395" y="1107142"/>
                  </a:cubicBezTo>
                  <a:cubicBezTo>
                    <a:pt x="2030395" y="1108596"/>
                    <a:pt x="2030395" y="1110050"/>
                    <a:pt x="2030395" y="1111505"/>
                  </a:cubicBezTo>
                  <a:cubicBezTo>
                    <a:pt x="2031848" y="1113831"/>
                    <a:pt x="2031267" y="1115576"/>
                    <a:pt x="2030395" y="1118193"/>
                  </a:cubicBezTo>
                  <a:cubicBezTo>
                    <a:pt x="2027197" y="1118193"/>
                    <a:pt x="2023708" y="1118193"/>
                    <a:pt x="2020509" y="1118193"/>
                  </a:cubicBezTo>
                  <a:cubicBezTo>
                    <a:pt x="2019637" y="1123137"/>
                    <a:pt x="2018474" y="1126336"/>
                    <a:pt x="2013822" y="1128081"/>
                  </a:cubicBezTo>
                  <a:cubicBezTo>
                    <a:pt x="2010043" y="1130698"/>
                    <a:pt x="2001030" y="1128663"/>
                    <a:pt x="1997541" y="1128081"/>
                  </a:cubicBezTo>
                  <a:cubicBezTo>
                    <a:pt x="1992017" y="1131571"/>
                    <a:pt x="1963233" y="1124301"/>
                    <a:pt x="1952767" y="1123719"/>
                  </a:cubicBezTo>
                  <a:cubicBezTo>
                    <a:pt x="1905957" y="1120520"/>
                    <a:pt x="1852752" y="1109469"/>
                    <a:pt x="1808559" y="1096382"/>
                  </a:cubicBezTo>
                  <a:cubicBezTo>
                    <a:pt x="1781520" y="1088239"/>
                    <a:pt x="1757098" y="1085040"/>
                    <a:pt x="1732094" y="1075734"/>
                  </a:cubicBezTo>
                  <a:cubicBezTo>
                    <a:pt x="1688773" y="1059739"/>
                    <a:pt x="1639347" y="1042581"/>
                    <a:pt x="1602132" y="1019897"/>
                  </a:cubicBezTo>
                  <a:cubicBezTo>
                    <a:pt x="1589630" y="1012336"/>
                    <a:pt x="1576547" y="1005065"/>
                    <a:pt x="1563754" y="996922"/>
                  </a:cubicBezTo>
                  <a:cubicBezTo>
                    <a:pt x="1558230" y="993433"/>
                    <a:pt x="1552997" y="986744"/>
                    <a:pt x="1546310" y="984999"/>
                  </a:cubicBezTo>
                  <a:cubicBezTo>
                    <a:pt x="1540786" y="983254"/>
                    <a:pt x="1534971" y="986453"/>
                    <a:pt x="1532063" y="987325"/>
                  </a:cubicBezTo>
                  <a:cubicBezTo>
                    <a:pt x="1525086" y="987325"/>
                    <a:pt x="1518108" y="987325"/>
                    <a:pt x="1511421" y="987325"/>
                  </a:cubicBezTo>
                  <a:cubicBezTo>
                    <a:pt x="1502699" y="987325"/>
                    <a:pt x="1494267" y="988780"/>
                    <a:pt x="1486417" y="990524"/>
                  </a:cubicBezTo>
                  <a:cubicBezTo>
                    <a:pt x="1437282" y="993723"/>
                    <a:pt x="1388146" y="997213"/>
                    <a:pt x="1339011" y="1000412"/>
                  </a:cubicBezTo>
                  <a:cubicBezTo>
                    <a:pt x="1304994" y="1001866"/>
                    <a:pt x="1271268" y="1003320"/>
                    <a:pt x="1237251" y="1004775"/>
                  </a:cubicBezTo>
                  <a:cubicBezTo>
                    <a:pt x="1223877" y="1004775"/>
                    <a:pt x="1210213" y="1004775"/>
                    <a:pt x="1196838" y="1004775"/>
                  </a:cubicBezTo>
                  <a:cubicBezTo>
                    <a:pt x="1173870" y="1009718"/>
                    <a:pt x="1132294" y="1005938"/>
                    <a:pt x="1106127" y="1005938"/>
                  </a:cubicBezTo>
                  <a:cubicBezTo>
                    <a:pt x="1031988" y="1005938"/>
                    <a:pt x="957849" y="1000994"/>
                    <a:pt x="893013" y="1000412"/>
                  </a:cubicBezTo>
                  <a:cubicBezTo>
                    <a:pt x="892723" y="1002739"/>
                    <a:pt x="892723" y="1002448"/>
                    <a:pt x="891850" y="1003611"/>
                  </a:cubicBezTo>
                  <a:cubicBezTo>
                    <a:pt x="886036" y="999831"/>
                    <a:pt x="875860" y="999249"/>
                    <a:pt x="866847" y="999249"/>
                  </a:cubicBezTo>
                  <a:cubicBezTo>
                    <a:pt x="866847" y="1000703"/>
                    <a:pt x="866847" y="1002157"/>
                    <a:pt x="866847" y="1003611"/>
                  </a:cubicBezTo>
                  <a:cubicBezTo>
                    <a:pt x="878185" y="1003902"/>
                    <a:pt x="887198" y="1007683"/>
                    <a:pt x="894176" y="1010300"/>
                  </a:cubicBezTo>
                  <a:cubicBezTo>
                    <a:pt x="895921" y="1010882"/>
                    <a:pt x="901736" y="1010300"/>
                    <a:pt x="901736" y="1010300"/>
                  </a:cubicBezTo>
                  <a:cubicBezTo>
                    <a:pt x="905806" y="1013790"/>
                    <a:pt x="906387" y="1018734"/>
                    <a:pt x="913656" y="1016989"/>
                  </a:cubicBezTo>
                  <a:cubicBezTo>
                    <a:pt x="913656" y="1020479"/>
                    <a:pt x="911911" y="1018443"/>
                    <a:pt x="914819" y="1020188"/>
                  </a:cubicBezTo>
                  <a:cubicBezTo>
                    <a:pt x="915982" y="1021060"/>
                    <a:pt x="919180" y="1020769"/>
                    <a:pt x="921506" y="1023387"/>
                  </a:cubicBezTo>
                  <a:cubicBezTo>
                    <a:pt x="922378" y="1024841"/>
                    <a:pt x="921215" y="1024841"/>
                    <a:pt x="922669" y="1026586"/>
                  </a:cubicBezTo>
                  <a:cubicBezTo>
                    <a:pt x="922669" y="1026295"/>
                    <a:pt x="922669" y="1025713"/>
                    <a:pt x="922669" y="1025423"/>
                  </a:cubicBezTo>
                  <a:cubicBezTo>
                    <a:pt x="923541" y="1024259"/>
                    <a:pt x="924123" y="1023387"/>
                    <a:pt x="924995" y="1022224"/>
                  </a:cubicBezTo>
                  <a:cubicBezTo>
                    <a:pt x="927321" y="1023968"/>
                    <a:pt x="929065" y="1026004"/>
                    <a:pt x="930519" y="1026586"/>
                  </a:cubicBezTo>
                  <a:cubicBezTo>
                    <a:pt x="931973" y="1027167"/>
                    <a:pt x="936625" y="1024841"/>
                    <a:pt x="937206" y="1025423"/>
                  </a:cubicBezTo>
                  <a:cubicBezTo>
                    <a:pt x="938950" y="1027167"/>
                    <a:pt x="940113" y="1030076"/>
                    <a:pt x="941567" y="1030948"/>
                  </a:cubicBezTo>
                  <a:cubicBezTo>
                    <a:pt x="944184" y="1030366"/>
                    <a:pt x="968315" y="1036183"/>
                    <a:pt x="970060" y="1039673"/>
                  </a:cubicBezTo>
                  <a:cubicBezTo>
                    <a:pt x="969769" y="1039673"/>
                    <a:pt x="969188" y="1039673"/>
                    <a:pt x="968897" y="1039673"/>
                  </a:cubicBezTo>
                  <a:cubicBezTo>
                    <a:pt x="969188" y="1039963"/>
                    <a:pt x="969769" y="1040545"/>
                    <a:pt x="970060" y="1040836"/>
                  </a:cubicBezTo>
                  <a:cubicBezTo>
                    <a:pt x="972095" y="1038800"/>
                    <a:pt x="978491" y="1040545"/>
                    <a:pt x="978782" y="1040836"/>
                  </a:cubicBezTo>
                  <a:cubicBezTo>
                    <a:pt x="979073" y="1040836"/>
                    <a:pt x="979654" y="1040836"/>
                    <a:pt x="979945" y="1040836"/>
                  </a:cubicBezTo>
                  <a:cubicBezTo>
                    <a:pt x="979073" y="1042290"/>
                    <a:pt x="978491" y="1043744"/>
                    <a:pt x="977619" y="1045198"/>
                  </a:cubicBezTo>
                  <a:cubicBezTo>
                    <a:pt x="978491" y="1045198"/>
                    <a:pt x="979073" y="1045198"/>
                    <a:pt x="979945" y="1045198"/>
                  </a:cubicBezTo>
                  <a:cubicBezTo>
                    <a:pt x="979945" y="1045198"/>
                    <a:pt x="980527" y="1040836"/>
                    <a:pt x="981108" y="1042872"/>
                  </a:cubicBezTo>
                  <a:cubicBezTo>
                    <a:pt x="981108" y="1043162"/>
                    <a:pt x="981108" y="1043744"/>
                    <a:pt x="981108" y="1044035"/>
                  </a:cubicBezTo>
                  <a:cubicBezTo>
                    <a:pt x="981980" y="1045198"/>
                    <a:pt x="981399" y="1044326"/>
                    <a:pt x="982271" y="1046361"/>
                  </a:cubicBezTo>
                  <a:cubicBezTo>
                    <a:pt x="984015" y="1045198"/>
                    <a:pt x="983143" y="1045198"/>
                    <a:pt x="985469" y="1044035"/>
                  </a:cubicBezTo>
                  <a:cubicBezTo>
                    <a:pt x="991575" y="1051305"/>
                    <a:pt x="991865" y="1045780"/>
                    <a:pt x="995354" y="1055958"/>
                  </a:cubicBezTo>
                  <a:cubicBezTo>
                    <a:pt x="1000878" y="1055668"/>
                    <a:pt x="1003495" y="1057994"/>
                    <a:pt x="1010764" y="1059157"/>
                  </a:cubicBezTo>
                  <a:cubicBezTo>
                    <a:pt x="1010473" y="1060030"/>
                    <a:pt x="1009891" y="1060611"/>
                    <a:pt x="1009601" y="1061484"/>
                  </a:cubicBezTo>
                  <a:cubicBezTo>
                    <a:pt x="1009891" y="1061484"/>
                    <a:pt x="1010473" y="1061484"/>
                    <a:pt x="1010764" y="1061484"/>
                  </a:cubicBezTo>
                  <a:cubicBezTo>
                    <a:pt x="1015997" y="1056540"/>
                    <a:pt x="1040129" y="1069336"/>
                    <a:pt x="1052340" y="1069045"/>
                  </a:cubicBezTo>
                  <a:cubicBezTo>
                    <a:pt x="1052049" y="1069918"/>
                    <a:pt x="1051468" y="1070499"/>
                    <a:pt x="1051177" y="1071372"/>
                  </a:cubicBezTo>
                  <a:cubicBezTo>
                    <a:pt x="1051468" y="1071372"/>
                    <a:pt x="1052049" y="1071372"/>
                    <a:pt x="1052340" y="1071372"/>
                  </a:cubicBezTo>
                  <a:cubicBezTo>
                    <a:pt x="1053503" y="1070499"/>
                    <a:pt x="1052630" y="1071081"/>
                    <a:pt x="1054666" y="1070208"/>
                  </a:cubicBezTo>
                  <a:cubicBezTo>
                    <a:pt x="1054375" y="1071081"/>
                    <a:pt x="1053793" y="1071663"/>
                    <a:pt x="1053503" y="1072535"/>
                  </a:cubicBezTo>
                  <a:cubicBezTo>
                    <a:pt x="1053793" y="1072535"/>
                    <a:pt x="1054375" y="1072535"/>
                    <a:pt x="1054666" y="1072535"/>
                  </a:cubicBezTo>
                  <a:cubicBezTo>
                    <a:pt x="1055829" y="1071663"/>
                    <a:pt x="1056410" y="1071663"/>
                    <a:pt x="1059027" y="1071372"/>
                  </a:cubicBezTo>
                  <a:cubicBezTo>
                    <a:pt x="1058736" y="1073989"/>
                    <a:pt x="1058445" y="1071953"/>
                    <a:pt x="1059027" y="1074571"/>
                  </a:cubicBezTo>
                  <a:cubicBezTo>
                    <a:pt x="1061643" y="1074280"/>
                    <a:pt x="1059899" y="1074280"/>
                    <a:pt x="1063388" y="1074571"/>
                  </a:cubicBezTo>
                  <a:cubicBezTo>
                    <a:pt x="1063388" y="1074862"/>
                    <a:pt x="1063388" y="1075443"/>
                    <a:pt x="1063388" y="1075734"/>
                  </a:cubicBezTo>
                  <a:cubicBezTo>
                    <a:pt x="1061643" y="1077479"/>
                    <a:pt x="1062516" y="1077770"/>
                    <a:pt x="1060190" y="1078933"/>
                  </a:cubicBezTo>
                  <a:cubicBezTo>
                    <a:pt x="1056410" y="1079224"/>
                    <a:pt x="1043908" y="1076025"/>
                    <a:pt x="1036058" y="1073407"/>
                  </a:cubicBezTo>
                  <a:cubicBezTo>
                    <a:pt x="1035186" y="1076316"/>
                    <a:pt x="1035477" y="1072826"/>
                    <a:pt x="1033732" y="1075734"/>
                  </a:cubicBezTo>
                  <a:cubicBezTo>
                    <a:pt x="1036930" y="1077479"/>
                    <a:pt x="1035477" y="1078060"/>
                    <a:pt x="1036930" y="1078933"/>
                  </a:cubicBezTo>
                  <a:cubicBezTo>
                    <a:pt x="1039838" y="1077770"/>
                    <a:pt x="1043617" y="1081260"/>
                    <a:pt x="1045653" y="1082132"/>
                  </a:cubicBezTo>
                  <a:cubicBezTo>
                    <a:pt x="1045653" y="1081841"/>
                    <a:pt x="1045653" y="1081260"/>
                    <a:pt x="1045653" y="1080969"/>
                  </a:cubicBezTo>
                  <a:cubicBezTo>
                    <a:pt x="1045362" y="1080678"/>
                    <a:pt x="1044780" y="1080096"/>
                    <a:pt x="1044490" y="1079805"/>
                  </a:cubicBezTo>
                  <a:cubicBezTo>
                    <a:pt x="1045362" y="1079805"/>
                    <a:pt x="1045943" y="1079805"/>
                    <a:pt x="1046816" y="1079805"/>
                  </a:cubicBezTo>
                  <a:cubicBezTo>
                    <a:pt x="1050595" y="1083586"/>
                    <a:pt x="1054084" y="1080969"/>
                    <a:pt x="1055538" y="1084168"/>
                  </a:cubicBezTo>
                  <a:cubicBezTo>
                    <a:pt x="1054666" y="1084168"/>
                    <a:pt x="1054084" y="1084168"/>
                    <a:pt x="1053212" y="1084168"/>
                  </a:cubicBezTo>
                  <a:cubicBezTo>
                    <a:pt x="1049723" y="1085331"/>
                    <a:pt x="1038384" y="1083295"/>
                    <a:pt x="1035767" y="1081841"/>
                  </a:cubicBezTo>
                  <a:cubicBezTo>
                    <a:pt x="1036058" y="1082132"/>
                    <a:pt x="1036640" y="1082714"/>
                    <a:pt x="1036930" y="1083004"/>
                  </a:cubicBezTo>
                  <a:cubicBezTo>
                    <a:pt x="1038966" y="1083877"/>
                    <a:pt x="1034605" y="1084168"/>
                    <a:pt x="1034605" y="1084168"/>
                  </a:cubicBezTo>
                  <a:cubicBezTo>
                    <a:pt x="1033151" y="1081841"/>
                    <a:pt x="1012217" y="1077770"/>
                    <a:pt x="1004077" y="1077479"/>
                  </a:cubicBezTo>
                  <a:cubicBezTo>
                    <a:pt x="1004077" y="1077770"/>
                    <a:pt x="1004077" y="1078351"/>
                    <a:pt x="1004077" y="1078642"/>
                  </a:cubicBezTo>
                  <a:cubicBezTo>
                    <a:pt x="1006984" y="1081550"/>
                    <a:pt x="1006403" y="1081260"/>
                    <a:pt x="1006403" y="1085331"/>
                  </a:cubicBezTo>
                  <a:cubicBezTo>
                    <a:pt x="1004949" y="1085622"/>
                    <a:pt x="1003495" y="1086203"/>
                    <a:pt x="1002041" y="1086494"/>
                  </a:cubicBezTo>
                  <a:cubicBezTo>
                    <a:pt x="1002332" y="1085331"/>
                    <a:pt x="1002914" y="1084168"/>
                    <a:pt x="1003204" y="1083295"/>
                  </a:cubicBezTo>
                  <a:cubicBezTo>
                    <a:pt x="994191" y="1084749"/>
                    <a:pt x="983434" y="1081260"/>
                    <a:pt x="978201" y="1078933"/>
                  </a:cubicBezTo>
                  <a:cubicBezTo>
                    <a:pt x="978491" y="1079224"/>
                    <a:pt x="979073" y="1079805"/>
                    <a:pt x="979364" y="1080096"/>
                  </a:cubicBezTo>
                  <a:cubicBezTo>
                    <a:pt x="981399" y="1080969"/>
                    <a:pt x="977038" y="1081260"/>
                    <a:pt x="977038" y="1081260"/>
                  </a:cubicBezTo>
                  <a:cubicBezTo>
                    <a:pt x="971804" y="1075734"/>
                    <a:pt x="961919" y="1078933"/>
                    <a:pt x="952034" y="1075734"/>
                  </a:cubicBezTo>
                  <a:cubicBezTo>
                    <a:pt x="946510" y="1073989"/>
                    <a:pt x="941858" y="1072244"/>
                    <a:pt x="934589" y="1070208"/>
                  </a:cubicBezTo>
                  <a:cubicBezTo>
                    <a:pt x="931682" y="1069627"/>
                    <a:pt x="927030" y="1071372"/>
                    <a:pt x="922669" y="1069045"/>
                  </a:cubicBezTo>
                  <a:cubicBezTo>
                    <a:pt x="922378" y="1067882"/>
                    <a:pt x="921797" y="1066719"/>
                    <a:pt x="921506" y="1065846"/>
                  </a:cubicBezTo>
                  <a:cubicBezTo>
                    <a:pt x="918889" y="1063520"/>
                    <a:pt x="912784" y="1062938"/>
                    <a:pt x="908423" y="1062647"/>
                  </a:cubicBezTo>
                  <a:cubicBezTo>
                    <a:pt x="908713" y="1065265"/>
                    <a:pt x="909004" y="1063229"/>
                    <a:pt x="908423" y="1065846"/>
                  </a:cubicBezTo>
                  <a:cubicBezTo>
                    <a:pt x="908132" y="1065846"/>
                    <a:pt x="907550" y="1065846"/>
                    <a:pt x="907260" y="1065846"/>
                  </a:cubicBezTo>
                  <a:cubicBezTo>
                    <a:pt x="906387" y="1060611"/>
                    <a:pt x="905515" y="1060321"/>
                    <a:pt x="899700" y="1060321"/>
                  </a:cubicBezTo>
                  <a:cubicBezTo>
                    <a:pt x="897956" y="1060902"/>
                    <a:pt x="853182" y="1045780"/>
                    <a:pt x="843878" y="1040545"/>
                  </a:cubicBezTo>
                  <a:cubicBezTo>
                    <a:pt x="840680" y="1040254"/>
                    <a:pt x="837191" y="1039673"/>
                    <a:pt x="833993" y="1039382"/>
                  </a:cubicBezTo>
                  <a:cubicBezTo>
                    <a:pt x="822363" y="1035601"/>
                    <a:pt x="809861" y="1029203"/>
                    <a:pt x="799104" y="1025132"/>
                  </a:cubicBezTo>
                  <a:cubicBezTo>
                    <a:pt x="797359" y="1025132"/>
                    <a:pt x="795324" y="1025132"/>
                    <a:pt x="793580" y="1025132"/>
                  </a:cubicBezTo>
                  <a:cubicBezTo>
                    <a:pt x="755202" y="1009428"/>
                    <a:pt x="713626" y="991979"/>
                    <a:pt x="674376" y="978019"/>
                  </a:cubicBezTo>
                  <a:cubicBezTo>
                    <a:pt x="662455" y="973657"/>
                    <a:pt x="643266" y="975984"/>
                    <a:pt x="628438" y="971330"/>
                  </a:cubicBezTo>
                  <a:cubicBezTo>
                    <a:pt x="617972" y="968131"/>
                    <a:pt x="601690" y="961733"/>
                    <a:pt x="590060" y="961443"/>
                  </a:cubicBezTo>
                  <a:cubicBezTo>
                    <a:pt x="583664" y="961152"/>
                    <a:pt x="572907" y="967259"/>
                    <a:pt x="567092" y="969004"/>
                  </a:cubicBezTo>
                  <a:cubicBezTo>
                    <a:pt x="550810" y="974239"/>
                    <a:pt x="487429" y="976856"/>
                    <a:pt x="468821" y="971330"/>
                  </a:cubicBezTo>
                  <a:cubicBezTo>
                    <a:pt x="433060" y="960279"/>
                    <a:pt x="396717" y="952427"/>
                    <a:pt x="362700" y="938468"/>
                  </a:cubicBezTo>
                  <a:cubicBezTo>
                    <a:pt x="266756" y="899208"/>
                    <a:pt x="184185" y="857621"/>
                    <a:pt x="103650" y="804110"/>
                  </a:cubicBezTo>
                  <a:cubicBezTo>
                    <a:pt x="96672" y="799457"/>
                    <a:pt x="89694" y="796840"/>
                    <a:pt x="83007" y="792187"/>
                  </a:cubicBezTo>
                  <a:cubicBezTo>
                    <a:pt x="74866" y="783462"/>
                    <a:pt x="67016" y="774738"/>
                    <a:pt x="58875" y="766013"/>
                  </a:cubicBezTo>
                  <a:cubicBezTo>
                    <a:pt x="55677" y="763687"/>
                    <a:pt x="52770" y="763978"/>
                    <a:pt x="48990" y="761651"/>
                  </a:cubicBezTo>
                  <a:cubicBezTo>
                    <a:pt x="45501" y="759615"/>
                    <a:pt x="44048" y="753799"/>
                    <a:pt x="40268" y="751763"/>
                  </a:cubicBezTo>
                  <a:cubicBezTo>
                    <a:pt x="28929" y="745365"/>
                    <a:pt x="8286" y="742166"/>
                    <a:pt x="3053" y="729952"/>
                  </a:cubicBezTo>
                  <a:cubicBezTo>
                    <a:pt x="-3634" y="722391"/>
                    <a:pt x="1599" y="707559"/>
                    <a:pt x="9740" y="704942"/>
                  </a:cubicBezTo>
                  <a:cubicBezTo>
                    <a:pt x="21370" y="695345"/>
                    <a:pt x="46083" y="705523"/>
                    <a:pt x="56840" y="708141"/>
                  </a:cubicBezTo>
                  <a:cubicBezTo>
                    <a:pt x="56840" y="707850"/>
                    <a:pt x="56840" y="707268"/>
                    <a:pt x="56840" y="706977"/>
                  </a:cubicBezTo>
                  <a:cubicBezTo>
                    <a:pt x="51607" y="702033"/>
                    <a:pt x="47536" y="695926"/>
                    <a:pt x="42594" y="690692"/>
                  </a:cubicBezTo>
                  <a:cubicBezTo>
                    <a:pt x="37942" y="686039"/>
                    <a:pt x="30964" y="681967"/>
                    <a:pt x="27185" y="676442"/>
                  </a:cubicBezTo>
                  <a:cubicBezTo>
                    <a:pt x="10322" y="652013"/>
                    <a:pt x="26894" y="627875"/>
                    <a:pt x="46955" y="614207"/>
                  </a:cubicBezTo>
                  <a:cubicBezTo>
                    <a:pt x="60620" y="604900"/>
                    <a:pt x="76029" y="596467"/>
                    <a:pt x="92892" y="590069"/>
                  </a:cubicBezTo>
                  <a:cubicBezTo>
                    <a:pt x="101324" y="586870"/>
                    <a:pt x="109174" y="587742"/>
                    <a:pt x="117896" y="584543"/>
                  </a:cubicBezTo>
                  <a:cubicBezTo>
                    <a:pt x="134468" y="578436"/>
                    <a:pt x="153076" y="570584"/>
                    <a:pt x="169357" y="563895"/>
                  </a:cubicBezTo>
                  <a:cubicBezTo>
                    <a:pt x="182731" y="558370"/>
                    <a:pt x="195233" y="556334"/>
                    <a:pt x="208607" y="550808"/>
                  </a:cubicBezTo>
                  <a:cubicBezTo>
                    <a:pt x="245532" y="535686"/>
                    <a:pt x="285363" y="524926"/>
                    <a:pt x="323450" y="509221"/>
                  </a:cubicBezTo>
                  <a:cubicBezTo>
                    <a:pt x="337697" y="502533"/>
                    <a:pt x="351943" y="496135"/>
                    <a:pt x="366189" y="489446"/>
                  </a:cubicBezTo>
                  <a:cubicBezTo>
                    <a:pt x="401078" y="474905"/>
                    <a:pt x="438293" y="465308"/>
                    <a:pt x="473182" y="452221"/>
                  </a:cubicBezTo>
                  <a:cubicBezTo>
                    <a:pt x="526097" y="432446"/>
                    <a:pt x="583083" y="421976"/>
                    <a:pt x="637161" y="404236"/>
                  </a:cubicBezTo>
                  <a:cubicBezTo>
                    <a:pt x="647337" y="401910"/>
                    <a:pt x="657513" y="399874"/>
                    <a:pt x="667688" y="397548"/>
                  </a:cubicBezTo>
                  <a:cubicBezTo>
                    <a:pt x="709846" y="384752"/>
                    <a:pt x="756655" y="378644"/>
                    <a:pt x="801139" y="367012"/>
                  </a:cubicBezTo>
                  <a:cubicBezTo>
                    <a:pt x="818002" y="362649"/>
                    <a:pt x="835156" y="362359"/>
                    <a:pt x="851437" y="358287"/>
                  </a:cubicBezTo>
                  <a:cubicBezTo>
                    <a:pt x="859578" y="356251"/>
                    <a:pt x="868300" y="358869"/>
                    <a:pt x="874406" y="355088"/>
                  </a:cubicBezTo>
                  <a:cubicBezTo>
                    <a:pt x="891560" y="344037"/>
                    <a:pt x="901154" y="326879"/>
                    <a:pt x="912784" y="310302"/>
                  </a:cubicBezTo>
                  <a:cubicBezTo>
                    <a:pt x="928193" y="288200"/>
                    <a:pt x="944765" y="266680"/>
                    <a:pt x="960756" y="244578"/>
                  </a:cubicBezTo>
                  <a:cubicBezTo>
                    <a:pt x="970932" y="230618"/>
                    <a:pt x="984306" y="218113"/>
                    <a:pt x="995645" y="205317"/>
                  </a:cubicBezTo>
                  <a:cubicBezTo>
                    <a:pt x="1039838" y="150062"/>
                    <a:pt x="1086357" y="103240"/>
                    <a:pt x="1141888" y="62235"/>
                  </a:cubicBezTo>
                  <a:cubicBezTo>
                    <a:pt x="1170381" y="41587"/>
                    <a:pt x="1214574" y="2908"/>
                    <a:pt x="1252370" y="0"/>
                  </a:cubicBezTo>
                  <a:close/>
                </a:path>
              </a:pathLst>
            </a:custGeom>
            <a:solidFill>
              <a:srgbClr val="8CB5F8"/>
            </a:solidFill>
            <a:ln>
              <a:noFill/>
            </a:ln>
          </p:spPr>
          <p:txBody>
            <a:bodyPr anchorCtr="0" anchor="ctr" bIns="60925" lIns="121900" spcFirstLastPara="1" rIns="121900" wrap="square" tIns="60925">
              <a:noAutofit/>
            </a:bodyPr>
            <a:lstStyle/>
            <a:p>
              <a:pPr indent="0" lvl="0" marL="0" marR="0" rtl="0" algn="l">
                <a:spcBef>
                  <a:spcPts val="0"/>
                </a:spcBef>
                <a:spcAft>
                  <a:spcPts val="0"/>
                </a:spcAft>
                <a:buNone/>
              </a:pPr>
              <a:r>
                <a:t/>
              </a:r>
              <a:endParaRPr sz="1800">
                <a:solidFill>
                  <a:srgbClr val="000000"/>
                </a:solidFill>
                <a:latin typeface="Cambria"/>
                <a:ea typeface="Cambria"/>
                <a:cs typeface="Cambria"/>
                <a:sym typeface="Cambria"/>
              </a:endParaRPr>
            </a:p>
          </p:txBody>
        </p:sp>
        <p:sp>
          <p:nvSpPr>
            <p:cNvPr id="1455" name="Google Shape;1455;p21"/>
            <p:cNvSpPr/>
            <p:nvPr/>
          </p:nvSpPr>
          <p:spPr>
            <a:xfrm>
              <a:off x="5803254" y="2303214"/>
              <a:ext cx="1220" cy="2326"/>
            </a:xfrm>
            <a:custGeom>
              <a:rect b="b" l="l" r="r" t="t"/>
              <a:pathLst>
                <a:path extrusionOk="0" h="2326" w="1220">
                  <a:moveTo>
                    <a:pt x="0" y="0"/>
                  </a:moveTo>
                  <a:cubicBezTo>
                    <a:pt x="1163" y="1745"/>
                    <a:pt x="2035" y="1163"/>
                    <a:pt x="0" y="2327"/>
                  </a:cubicBezTo>
                  <a:cubicBezTo>
                    <a:pt x="0" y="1454"/>
                    <a:pt x="0" y="582"/>
                    <a:pt x="0" y="0"/>
                  </a:cubicBezTo>
                  <a:close/>
                </a:path>
              </a:pathLst>
            </a:custGeom>
            <a:solidFill>
              <a:srgbClr val="8CB5F8"/>
            </a:solidFill>
            <a:ln>
              <a:noFill/>
            </a:ln>
          </p:spPr>
          <p:txBody>
            <a:bodyPr anchorCtr="0" anchor="ctr" bIns="60925" lIns="121900" spcFirstLastPara="1" rIns="121900" wrap="square" tIns="60925">
              <a:noAutofit/>
            </a:bodyPr>
            <a:lstStyle/>
            <a:p>
              <a:pPr indent="0" lvl="0" marL="0" marR="0" rtl="0" algn="l">
                <a:spcBef>
                  <a:spcPts val="0"/>
                </a:spcBef>
                <a:spcAft>
                  <a:spcPts val="0"/>
                </a:spcAft>
                <a:buNone/>
              </a:pPr>
              <a:r>
                <a:t/>
              </a:r>
              <a:endParaRPr sz="1800">
                <a:solidFill>
                  <a:srgbClr val="000000"/>
                </a:solidFill>
                <a:latin typeface="Cambria"/>
                <a:ea typeface="Cambria"/>
                <a:cs typeface="Cambria"/>
                <a:sym typeface="Cambria"/>
              </a:endParaRPr>
            </a:p>
          </p:txBody>
        </p:sp>
        <p:sp>
          <p:nvSpPr>
            <p:cNvPr id="1456" name="Google Shape;1456;p21"/>
            <p:cNvSpPr/>
            <p:nvPr/>
          </p:nvSpPr>
          <p:spPr>
            <a:xfrm>
              <a:off x="5807615" y="2307576"/>
              <a:ext cx="1220" cy="2326"/>
            </a:xfrm>
            <a:custGeom>
              <a:rect b="b" l="l" r="r" t="t"/>
              <a:pathLst>
                <a:path extrusionOk="0" h="2326" w="1220">
                  <a:moveTo>
                    <a:pt x="0" y="0"/>
                  </a:moveTo>
                  <a:cubicBezTo>
                    <a:pt x="1163" y="1745"/>
                    <a:pt x="2035" y="1163"/>
                    <a:pt x="0" y="2327"/>
                  </a:cubicBezTo>
                  <a:cubicBezTo>
                    <a:pt x="0" y="1454"/>
                    <a:pt x="0" y="582"/>
                    <a:pt x="0" y="0"/>
                  </a:cubicBezTo>
                  <a:close/>
                </a:path>
              </a:pathLst>
            </a:custGeom>
            <a:solidFill>
              <a:srgbClr val="8CB5F8"/>
            </a:solidFill>
            <a:ln>
              <a:noFill/>
            </a:ln>
          </p:spPr>
          <p:txBody>
            <a:bodyPr anchorCtr="0" anchor="ctr" bIns="60925" lIns="121900" spcFirstLastPara="1" rIns="121900" wrap="square" tIns="60925">
              <a:noAutofit/>
            </a:bodyPr>
            <a:lstStyle/>
            <a:p>
              <a:pPr indent="0" lvl="0" marL="0" marR="0" rtl="0" algn="l">
                <a:spcBef>
                  <a:spcPts val="0"/>
                </a:spcBef>
                <a:spcAft>
                  <a:spcPts val="0"/>
                </a:spcAft>
                <a:buNone/>
              </a:pPr>
              <a:r>
                <a:t/>
              </a:r>
              <a:endParaRPr sz="1800">
                <a:solidFill>
                  <a:srgbClr val="000000"/>
                </a:solidFill>
                <a:latin typeface="Cambria"/>
                <a:ea typeface="Cambria"/>
                <a:cs typeface="Cambria"/>
                <a:sym typeface="Cambria"/>
              </a:endParaRPr>
            </a:p>
          </p:txBody>
        </p:sp>
        <p:sp>
          <p:nvSpPr>
            <p:cNvPr id="1457" name="Google Shape;1457;p21"/>
            <p:cNvSpPr/>
            <p:nvPr/>
          </p:nvSpPr>
          <p:spPr>
            <a:xfrm>
              <a:off x="5815174" y="2309612"/>
              <a:ext cx="1162" cy="2326"/>
            </a:xfrm>
            <a:custGeom>
              <a:rect b="b" l="l" r="r" t="t"/>
              <a:pathLst>
                <a:path extrusionOk="0" h="2326" w="1162">
                  <a:moveTo>
                    <a:pt x="0" y="0"/>
                  </a:moveTo>
                  <a:cubicBezTo>
                    <a:pt x="872" y="1163"/>
                    <a:pt x="291" y="291"/>
                    <a:pt x="1163" y="2327"/>
                  </a:cubicBezTo>
                  <a:cubicBezTo>
                    <a:pt x="872" y="2327"/>
                    <a:pt x="291" y="2327"/>
                    <a:pt x="0" y="2327"/>
                  </a:cubicBezTo>
                  <a:cubicBezTo>
                    <a:pt x="0" y="1454"/>
                    <a:pt x="0" y="872"/>
                    <a:pt x="0" y="0"/>
                  </a:cubicBezTo>
                  <a:close/>
                </a:path>
              </a:pathLst>
            </a:custGeom>
            <a:solidFill>
              <a:srgbClr val="8CB5F8"/>
            </a:solidFill>
            <a:ln>
              <a:noFill/>
            </a:ln>
          </p:spPr>
          <p:txBody>
            <a:bodyPr anchorCtr="0" anchor="ctr" bIns="60925" lIns="121900" spcFirstLastPara="1" rIns="121900" wrap="square" tIns="60925">
              <a:noAutofit/>
            </a:bodyPr>
            <a:lstStyle/>
            <a:p>
              <a:pPr indent="0" lvl="0" marL="0" marR="0" rtl="0" algn="l">
                <a:spcBef>
                  <a:spcPts val="0"/>
                </a:spcBef>
                <a:spcAft>
                  <a:spcPts val="0"/>
                </a:spcAft>
                <a:buNone/>
              </a:pPr>
              <a:r>
                <a:t/>
              </a:r>
              <a:endParaRPr sz="1800">
                <a:solidFill>
                  <a:srgbClr val="000000"/>
                </a:solidFill>
                <a:latin typeface="Cambria"/>
                <a:ea typeface="Cambria"/>
                <a:cs typeface="Cambria"/>
                <a:sym typeface="Cambria"/>
              </a:endParaRPr>
            </a:p>
          </p:txBody>
        </p:sp>
        <p:sp>
          <p:nvSpPr>
            <p:cNvPr id="1458" name="Google Shape;1458;p21"/>
            <p:cNvSpPr/>
            <p:nvPr/>
          </p:nvSpPr>
          <p:spPr>
            <a:xfrm>
              <a:off x="5822734" y="2309612"/>
              <a:ext cx="2325" cy="1163"/>
            </a:xfrm>
            <a:custGeom>
              <a:rect b="b" l="l" r="r" t="t"/>
              <a:pathLst>
                <a:path extrusionOk="0" h="1163" w="2325">
                  <a:moveTo>
                    <a:pt x="0" y="0"/>
                  </a:moveTo>
                  <a:cubicBezTo>
                    <a:pt x="872" y="0"/>
                    <a:pt x="1454" y="0"/>
                    <a:pt x="2326" y="0"/>
                  </a:cubicBezTo>
                  <a:cubicBezTo>
                    <a:pt x="2326" y="291"/>
                    <a:pt x="2326" y="872"/>
                    <a:pt x="2326" y="1163"/>
                  </a:cubicBezTo>
                  <a:cubicBezTo>
                    <a:pt x="291" y="291"/>
                    <a:pt x="1163" y="872"/>
                    <a:pt x="0" y="0"/>
                  </a:cubicBezTo>
                  <a:close/>
                </a:path>
              </a:pathLst>
            </a:custGeom>
            <a:solidFill>
              <a:srgbClr val="8CB5F8"/>
            </a:solidFill>
            <a:ln>
              <a:noFill/>
            </a:ln>
          </p:spPr>
          <p:txBody>
            <a:bodyPr anchorCtr="0" anchor="ctr" bIns="60925" lIns="121900" spcFirstLastPara="1" rIns="121900" wrap="square" tIns="60925">
              <a:noAutofit/>
            </a:bodyPr>
            <a:lstStyle/>
            <a:p>
              <a:pPr indent="0" lvl="0" marL="0" marR="0" rtl="0" algn="l">
                <a:spcBef>
                  <a:spcPts val="0"/>
                </a:spcBef>
                <a:spcAft>
                  <a:spcPts val="0"/>
                </a:spcAft>
                <a:buNone/>
              </a:pPr>
              <a:r>
                <a:t/>
              </a:r>
              <a:endParaRPr sz="1800">
                <a:solidFill>
                  <a:srgbClr val="000000"/>
                </a:solidFill>
                <a:latin typeface="Cambria"/>
                <a:ea typeface="Cambria"/>
                <a:cs typeface="Cambria"/>
                <a:sym typeface="Cambria"/>
              </a:endParaRPr>
            </a:p>
          </p:txBody>
        </p:sp>
        <p:sp>
          <p:nvSpPr>
            <p:cNvPr id="1459" name="Google Shape;1459;p21"/>
            <p:cNvSpPr/>
            <p:nvPr/>
          </p:nvSpPr>
          <p:spPr>
            <a:xfrm>
              <a:off x="5845702" y="2320663"/>
              <a:ext cx="2325" cy="1163"/>
            </a:xfrm>
            <a:custGeom>
              <a:rect b="b" l="l" r="r" t="t"/>
              <a:pathLst>
                <a:path extrusionOk="0" h="1163" w="2325">
                  <a:moveTo>
                    <a:pt x="0" y="0"/>
                  </a:moveTo>
                  <a:cubicBezTo>
                    <a:pt x="872" y="0"/>
                    <a:pt x="1454" y="0"/>
                    <a:pt x="2326" y="0"/>
                  </a:cubicBezTo>
                  <a:cubicBezTo>
                    <a:pt x="2326" y="291"/>
                    <a:pt x="2326" y="872"/>
                    <a:pt x="2326" y="1163"/>
                  </a:cubicBezTo>
                  <a:cubicBezTo>
                    <a:pt x="291" y="291"/>
                    <a:pt x="1163" y="872"/>
                    <a:pt x="0" y="0"/>
                  </a:cubicBezTo>
                  <a:close/>
                </a:path>
              </a:pathLst>
            </a:custGeom>
            <a:solidFill>
              <a:srgbClr val="8CB5F8"/>
            </a:solidFill>
            <a:ln>
              <a:noFill/>
            </a:ln>
          </p:spPr>
          <p:txBody>
            <a:bodyPr anchorCtr="0" anchor="ctr" bIns="60925" lIns="121900" spcFirstLastPara="1" rIns="121900" wrap="square" tIns="60925">
              <a:noAutofit/>
            </a:bodyPr>
            <a:lstStyle/>
            <a:p>
              <a:pPr indent="0" lvl="0" marL="0" marR="0" rtl="0" algn="l">
                <a:spcBef>
                  <a:spcPts val="0"/>
                </a:spcBef>
                <a:spcAft>
                  <a:spcPts val="0"/>
                </a:spcAft>
                <a:buNone/>
              </a:pPr>
              <a:r>
                <a:t/>
              </a:r>
              <a:endParaRPr sz="1800">
                <a:solidFill>
                  <a:srgbClr val="000000"/>
                </a:solidFill>
                <a:latin typeface="Cambria"/>
                <a:ea typeface="Cambria"/>
                <a:cs typeface="Cambria"/>
                <a:sym typeface="Cambria"/>
              </a:endParaRPr>
            </a:p>
          </p:txBody>
        </p:sp>
        <p:sp>
          <p:nvSpPr>
            <p:cNvPr id="1460" name="Google Shape;1460;p21"/>
            <p:cNvSpPr/>
            <p:nvPr/>
          </p:nvSpPr>
          <p:spPr>
            <a:xfrm>
              <a:off x="5864310" y="2332587"/>
              <a:ext cx="4361" cy="2326"/>
            </a:xfrm>
            <a:custGeom>
              <a:rect b="b" l="l" r="r" t="t"/>
              <a:pathLst>
                <a:path extrusionOk="0" h="2326" w="4361">
                  <a:moveTo>
                    <a:pt x="0" y="0"/>
                  </a:moveTo>
                  <a:cubicBezTo>
                    <a:pt x="1454" y="291"/>
                    <a:pt x="2907" y="872"/>
                    <a:pt x="4361" y="1163"/>
                  </a:cubicBezTo>
                  <a:cubicBezTo>
                    <a:pt x="4361" y="1454"/>
                    <a:pt x="4361" y="2036"/>
                    <a:pt x="4361" y="2327"/>
                  </a:cubicBezTo>
                  <a:cubicBezTo>
                    <a:pt x="872" y="1454"/>
                    <a:pt x="1744" y="2036"/>
                    <a:pt x="0" y="0"/>
                  </a:cubicBezTo>
                  <a:close/>
                </a:path>
              </a:pathLst>
            </a:custGeom>
            <a:solidFill>
              <a:srgbClr val="8CB5F8"/>
            </a:solidFill>
            <a:ln>
              <a:noFill/>
            </a:ln>
          </p:spPr>
          <p:txBody>
            <a:bodyPr anchorCtr="0" anchor="ctr" bIns="60925" lIns="121900" spcFirstLastPara="1" rIns="121900" wrap="square" tIns="60925">
              <a:noAutofit/>
            </a:bodyPr>
            <a:lstStyle/>
            <a:p>
              <a:pPr indent="0" lvl="0" marL="0" marR="0" rtl="0" algn="l">
                <a:spcBef>
                  <a:spcPts val="0"/>
                </a:spcBef>
                <a:spcAft>
                  <a:spcPts val="0"/>
                </a:spcAft>
                <a:buNone/>
              </a:pPr>
              <a:r>
                <a:t/>
              </a:r>
              <a:endParaRPr sz="1800">
                <a:solidFill>
                  <a:srgbClr val="000000"/>
                </a:solidFill>
                <a:latin typeface="Cambria"/>
                <a:ea typeface="Cambria"/>
                <a:cs typeface="Cambria"/>
                <a:sym typeface="Cambria"/>
              </a:endParaRPr>
            </a:p>
          </p:txBody>
        </p:sp>
        <p:sp>
          <p:nvSpPr>
            <p:cNvPr id="1461" name="Google Shape;1461;p21"/>
            <p:cNvSpPr/>
            <p:nvPr/>
          </p:nvSpPr>
          <p:spPr>
            <a:xfrm>
              <a:off x="5929915" y="2355561"/>
              <a:ext cx="4463" cy="3489"/>
            </a:xfrm>
            <a:custGeom>
              <a:rect b="b" l="l" r="r" t="t"/>
              <a:pathLst>
                <a:path extrusionOk="0" h="3489" w="4463">
                  <a:moveTo>
                    <a:pt x="102" y="0"/>
                  </a:moveTo>
                  <a:cubicBezTo>
                    <a:pt x="2137" y="1163"/>
                    <a:pt x="1847" y="1454"/>
                    <a:pt x="4463" y="2327"/>
                  </a:cubicBezTo>
                  <a:cubicBezTo>
                    <a:pt x="4463" y="2617"/>
                    <a:pt x="4463" y="3199"/>
                    <a:pt x="4463" y="3490"/>
                  </a:cubicBezTo>
                  <a:cubicBezTo>
                    <a:pt x="-1061" y="2908"/>
                    <a:pt x="102" y="3199"/>
                    <a:pt x="102" y="0"/>
                  </a:cubicBezTo>
                  <a:close/>
                </a:path>
              </a:pathLst>
            </a:custGeom>
            <a:solidFill>
              <a:srgbClr val="8CB5F8"/>
            </a:solidFill>
            <a:ln>
              <a:noFill/>
            </a:ln>
          </p:spPr>
          <p:txBody>
            <a:bodyPr anchorCtr="0" anchor="ctr" bIns="60925" lIns="121900" spcFirstLastPara="1" rIns="121900" wrap="square" tIns="60925">
              <a:noAutofit/>
            </a:bodyPr>
            <a:lstStyle/>
            <a:p>
              <a:pPr indent="0" lvl="0" marL="0" marR="0" rtl="0" algn="l">
                <a:spcBef>
                  <a:spcPts val="0"/>
                </a:spcBef>
                <a:spcAft>
                  <a:spcPts val="0"/>
                </a:spcAft>
                <a:buNone/>
              </a:pPr>
              <a:r>
                <a:t/>
              </a:r>
              <a:endParaRPr sz="1800">
                <a:solidFill>
                  <a:srgbClr val="000000"/>
                </a:solidFill>
                <a:latin typeface="Cambria"/>
                <a:ea typeface="Cambria"/>
                <a:cs typeface="Cambria"/>
                <a:sym typeface="Cambria"/>
              </a:endParaRPr>
            </a:p>
          </p:txBody>
        </p:sp>
        <p:sp>
          <p:nvSpPr>
            <p:cNvPr id="1462" name="Google Shape;1462;p21"/>
            <p:cNvSpPr/>
            <p:nvPr/>
          </p:nvSpPr>
          <p:spPr>
            <a:xfrm>
              <a:off x="5935251" y="2357597"/>
              <a:ext cx="2325" cy="1163"/>
            </a:xfrm>
            <a:custGeom>
              <a:rect b="b" l="l" r="r" t="t"/>
              <a:pathLst>
                <a:path extrusionOk="0" h="1163" w="2325">
                  <a:moveTo>
                    <a:pt x="0" y="0"/>
                  </a:moveTo>
                  <a:cubicBezTo>
                    <a:pt x="872" y="0"/>
                    <a:pt x="1454" y="0"/>
                    <a:pt x="2326" y="0"/>
                  </a:cubicBezTo>
                  <a:cubicBezTo>
                    <a:pt x="2326" y="291"/>
                    <a:pt x="2326" y="872"/>
                    <a:pt x="2326" y="1163"/>
                  </a:cubicBezTo>
                  <a:cubicBezTo>
                    <a:pt x="291" y="582"/>
                    <a:pt x="1163" y="872"/>
                    <a:pt x="0" y="0"/>
                  </a:cubicBezTo>
                  <a:close/>
                </a:path>
              </a:pathLst>
            </a:custGeom>
            <a:solidFill>
              <a:srgbClr val="8CB5F8"/>
            </a:solidFill>
            <a:ln>
              <a:noFill/>
            </a:ln>
          </p:spPr>
          <p:txBody>
            <a:bodyPr anchorCtr="0" anchor="ctr" bIns="60925" lIns="121900" spcFirstLastPara="1" rIns="121900" wrap="square" tIns="60925">
              <a:noAutofit/>
            </a:bodyPr>
            <a:lstStyle/>
            <a:p>
              <a:pPr indent="0" lvl="0" marL="0" marR="0" rtl="0" algn="l">
                <a:spcBef>
                  <a:spcPts val="0"/>
                </a:spcBef>
                <a:spcAft>
                  <a:spcPts val="0"/>
                </a:spcAft>
                <a:buNone/>
              </a:pPr>
              <a:r>
                <a:t/>
              </a:r>
              <a:endParaRPr sz="1800">
                <a:solidFill>
                  <a:srgbClr val="000000"/>
                </a:solidFill>
                <a:latin typeface="Cambria"/>
                <a:ea typeface="Cambria"/>
                <a:cs typeface="Cambria"/>
                <a:sym typeface="Cambria"/>
              </a:endParaRPr>
            </a:p>
          </p:txBody>
        </p:sp>
        <p:sp>
          <p:nvSpPr>
            <p:cNvPr id="1463" name="Google Shape;1463;p21"/>
            <p:cNvSpPr/>
            <p:nvPr/>
          </p:nvSpPr>
          <p:spPr>
            <a:xfrm>
              <a:off x="5934378" y="2359924"/>
              <a:ext cx="2325" cy="1163"/>
            </a:xfrm>
            <a:custGeom>
              <a:rect b="b" l="l" r="r" t="t"/>
              <a:pathLst>
                <a:path extrusionOk="0" h="1163" w="2325">
                  <a:moveTo>
                    <a:pt x="0" y="0"/>
                  </a:moveTo>
                  <a:cubicBezTo>
                    <a:pt x="872" y="0"/>
                    <a:pt x="1454" y="0"/>
                    <a:pt x="2326" y="0"/>
                  </a:cubicBezTo>
                  <a:cubicBezTo>
                    <a:pt x="2326" y="291"/>
                    <a:pt x="2326" y="872"/>
                    <a:pt x="2326" y="1163"/>
                  </a:cubicBezTo>
                  <a:cubicBezTo>
                    <a:pt x="291" y="291"/>
                    <a:pt x="872" y="872"/>
                    <a:pt x="0" y="0"/>
                  </a:cubicBezTo>
                  <a:close/>
                </a:path>
              </a:pathLst>
            </a:custGeom>
            <a:solidFill>
              <a:srgbClr val="8CB5F8"/>
            </a:solidFill>
            <a:ln>
              <a:noFill/>
            </a:ln>
          </p:spPr>
          <p:txBody>
            <a:bodyPr anchorCtr="0" anchor="ctr" bIns="60925" lIns="121900" spcFirstLastPara="1" rIns="121900" wrap="square" tIns="60925">
              <a:noAutofit/>
            </a:bodyPr>
            <a:lstStyle/>
            <a:p>
              <a:pPr indent="0" lvl="0" marL="0" marR="0" rtl="0" algn="l">
                <a:spcBef>
                  <a:spcPts val="0"/>
                </a:spcBef>
                <a:spcAft>
                  <a:spcPts val="0"/>
                </a:spcAft>
                <a:buNone/>
              </a:pPr>
              <a:r>
                <a:t/>
              </a:r>
              <a:endParaRPr sz="1800">
                <a:solidFill>
                  <a:srgbClr val="000000"/>
                </a:solidFill>
                <a:latin typeface="Cambria"/>
                <a:ea typeface="Cambria"/>
                <a:cs typeface="Cambria"/>
                <a:sym typeface="Cambria"/>
              </a:endParaRPr>
            </a:p>
          </p:txBody>
        </p:sp>
        <p:sp>
          <p:nvSpPr>
            <p:cNvPr id="1464" name="Google Shape;1464;p21"/>
            <p:cNvSpPr/>
            <p:nvPr/>
          </p:nvSpPr>
          <p:spPr>
            <a:xfrm>
              <a:off x="5873032" y="2361087"/>
              <a:ext cx="2568" cy="3199"/>
            </a:xfrm>
            <a:custGeom>
              <a:rect b="b" l="l" r="r" t="t"/>
              <a:pathLst>
                <a:path extrusionOk="0" h="3199" w="2568">
                  <a:moveTo>
                    <a:pt x="1163" y="0"/>
                  </a:moveTo>
                  <a:cubicBezTo>
                    <a:pt x="3198" y="2617"/>
                    <a:pt x="3198" y="1745"/>
                    <a:pt x="0" y="3199"/>
                  </a:cubicBezTo>
                  <a:cubicBezTo>
                    <a:pt x="0" y="2908"/>
                    <a:pt x="0" y="2327"/>
                    <a:pt x="0" y="2036"/>
                  </a:cubicBezTo>
                  <a:cubicBezTo>
                    <a:pt x="872" y="873"/>
                    <a:pt x="291" y="1745"/>
                    <a:pt x="1163" y="0"/>
                  </a:cubicBezTo>
                  <a:close/>
                </a:path>
              </a:pathLst>
            </a:custGeom>
            <a:solidFill>
              <a:srgbClr val="8CB5F8"/>
            </a:solidFill>
            <a:ln>
              <a:noFill/>
            </a:ln>
          </p:spPr>
          <p:txBody>
            <a:bodyPr anchorCtr="0" anchor="ctr" bIns="60925" lIns="121900" spcFirstLastPara="1" rIns="121900" wrap="square" tIns="60925">
              <a:noAutofit/>
            </a:bodyPr>
            <a:lstStyle/>
            <a:p>
              <a:pPr indent="0" lvl="0" marL="0" marR="0" rtl="0" algn="l">
                <a:spcBef>
                  <a:spcPts val="0"/>
                </a:spcBef>
                <a:spcAft>
                  <a:spcPts val="0"/>
                </a:spcAft>
                <a:buNone/>
              </a:pPr>
              <a:r>
                <a:t/>
              </a:r>
              <a:endParaRPr sz="1800">
                <a:solidFill>
                  <a:srgbClr val="000000"/>
                </a:solidFill>
                <a:latin typeface="Cambria"/>
                <a:ea typeface="Cambria"/>
                <a:cs typeface="Cambria"/>
                <a:sym typeface="Cambria"/>
              </a:endParaRPr>
            </a:p>
          </p:txBody>
        </p:sp>
        <p:sp>
          <p:nvSpPr>
            <p:cNvPr id="1465" name="Google Shape;1465;p21"/>
            <p:cNvSpPr/>
            <p:nvPr/>
          </p:nvSpPr>
          <p:spPr>
            <a:xfrm>
              <a:off x="5874195" y="2361959"/>
              <a:ext cx="8722" cy="4362"/>
            </a:xfrm>
            <a:custGeom>
              <a:rect b="b" l="l" r="r" t="t"/>
              <a:pathLst>
                <a:path extrusionOk="0" h="4362" w="8722">
                  <a:moveTo>
                    <a:pt x="5524" y="0"/>
                  </a:moveTo>
                  <a:cubicBezTo>
                    <a:pt x="7269" y="1454"/>
                    <a:pt x="7850" y="2327"/>
                    <a:pt x="8722" y="4362"/>
                  </a:cubicBezTo>
                  <a:cubicBezTo>
                    <a:pt x="7559" y="4362"/>
                    <a:pt x="6396" y="4362"/>
                    <a:pt x="5524" y="4362"/>
                  </a:cubicBezTo>
                  <a:cubicBezTo>
                    <a:pt x="3489" y="3490"/>
                    <a:pt x="3489" y="4071"/>
                    <a:pt x="0" y="4362"/>
                  </a:cubicBezTo>
                  <a:cubicBezTo>
                    <a:pt x="0" y="4071"/>
                    <a:pt x="0" y="3490"/>
                    <a:pt x="0" y="3199"/>
                  </a:cubicBezTo>
                  <a:cubicBezTo>
                    <a:pt x="291" y="3199"/>
                    <a:pt x="872" y="3199"/>
                    <a:pt x="1163" y="3199"/>
                  </a:cubicBezTo>
                  <a:cubicBezTo>
                    <a:pt x="2326" y="1745"/>
                    <a:pt x="3780" y="1454"/>
                    <a:pt x="5524" y="0"/>
                  </a:cubicBezTo>
                  <a:close/>
                </a:path>
              </a:pathLst>
            </a:custGeom>
            <a:solidFill>
              <a:srgbClr val="8CB5F8"/>
            </a:solidFill>
            <a:ln>
              <a:noFill/>
            </a:ln>
          </p:spPr>
          <p:txBody>
            <a:bodyPr anchorCtr="0" anchor="ctr" bIns="60925" lIns="121900" spcFirstLastPara="1" rIns="121900" wrap="square" tIns="60925">
              <a:noAutofit/>
            </a:bodyPr>
            <a:lstStyle/>
            <a:p>
              <a:pPr indent="0" lvl="0" marL="0" marR="0" rtl="0" algn="l">
                <a:spcBef>
                  <a:spcPts val="0"/>
                </a:spcBef>
                <a:spcAft>
                  <a:spcPts val="0"/>
                </a:spcAft>
                <a:buNone/>
              </a:pPr>
              <a:r>
                <a:t/>
              </a:r>
              <a:endParaRPr sz="1800">
                <a:solidFill>
                  <a:srgbClr val="000000"/>
                </a:solidFill>
                <a:latin typeface="Cambria"/>
                <a:ea typeface="Cambria"/>
                <a:cs typeface="Cambria"/>
                <a:sym typeface="Cambria"/>
              </a:endParaRPr>
            </a:p>
          </p:txBody>
        </p:sp>
        <p:sp>
          <p:nvSpPr>
            <p:cNvPr id="1466" name="Google Shape;1466;p21"/>
            <p:cNvSpPr/>
            <p:nvPr/>
          </p:nvSpPr>
          <p:spPr>
            <a:xfrm>
              <a:off x="5882917" y="2363123"/>
              <a:ext cx="5524" cy="5525"/>
            </a:xfrm>
            <a:custGeom>
              <a:rect b="b" l="l" r="r" t="t"/>
              <a:pathLst>
                <a:path extrusionOk="0" h="5525" w="5524">
                  <a:moveTo>
                    <a:pt x="0" y="0"/>
                  </a:moveTo>
                  <a:cubicBezTo>
                    <a:pt x="3489" y="1163"/>
                    <a:pt x="4070" y="582"/>
                    <a:pt x="4361" y="2327"/>
                  </a:cubicBezTo>
                  <a:cubicBezTo>
                    <a:pt x="4652" y="3490"/>
                    <a:pt x="5233" y="4653"/>
                    <a:pt x="5524" y="5526"/>
                  </a:cubicBezTo>
                  <a:cubicBezTo>
                    <a:pt x="5233" y="5526"/>
                    <a:pt x="4652" y="5526"/>
                    <a:pt x="4361" y="5526"/>
                  </a:cubicBezTo>
                  <a:cubicBezTo>
                    <a:pt x="4361" y="5235"/>
                    <a:pt x="4361" y="4653"/>
                    <a:pt x="4361" y="4362"/>
                  </a:cubicBezTo>
                  <a:cubicBezTo>
                    <a:pt x="2617" y="3199"/>
                    <a:pt x="1163" y="2327"/>
                    <a:pt x="0" y="0"/>
                  </a:cubicBezTo>
                  <a:close/>
                </a:path>
              </a:pathLst>
            </a:custGeom>
            <a:solidFill>
              <a:srgbClr val="8CB5F8"/>
            </a:solidFill>
            <a:ln>
              <a:noFill/>
            </a:ln>
          </p:spPr>
          <p:txBody>
            <a:bodyPr anchorCtr="0" anchor="ctr" bIns="60925" lIns="121900" spcFirstLastPara="1" rIns="121900" wrap="square" tIns="60925">
              <a:noAutofit/>
            </a:bodyPr>
            <a:lstStyle/>
            <a:p>
              <a:pPr indent="0" lvl="0" marL="0" marR="0" rtl="0" algn="l">
                <a:spcBef>
                  <a:spcPts val="0"/>
                </a:spcBef>
                <a:spcAft>
                  <a:spcPts val="0"/>
                </a:spcAft>
                <a:buNone/>
              </a:pPr>
              <a:r>
                <a:t/>
              </a:r>
              <a:endParaRPr sz="1800">
                <a:solidFill>
                  <a:srgbClr val="000000"/>
                </a:solidFill>
                <a:latin typeface="Cambria"/>
                <a:ea typeface="Cambria"/>
                <a:cs typeface="Cambria"/>
                <a:sym typeface="Cambria"/>
              </a:endParaRPr>
            </a:p>
          </p:txBody>
        </p:sp>
        <p:sp>
          <p:nvSpPr>
            <p:cNvPr id="1467" name="Google Shape;1467;p21"/>
            <p:cNvSpPr/>
            <p:nvPr/>
          </p:nvSpPr>
          <p:spPr>
            <a:xfrm>
              <a:off x="5921477" y="2363123"/>
              <a:ext cx="3016" cy="2560"/>
            </a:xfrm>
            <a:custGeom>
              <a:rect b="b" l="l" r="r" t="t"/>
              <a:pathLst>
                <a:path extrusionOk="0" h="2560" w="3016">
                  <a:moveTo>
                    <a:pt x="691" y="0"/>
                  </a:moveTo>
                  <a:cubicBezTo>
                    <a:pt x="1563" y="872"/>
                    <a:pt x="2144" y="1454"/>
                    <a:pt x="3017" y="2327"/>
                  </a:cubicBezTo>
                  <a:cubicBezTo>
                    <a:pt x="109" y="3199"/>
                    <a:pt x="-763" y="1454"/>
                    <a:pt x="691" y="0"/>
                  </a:cubicBezTo>
                  <a:close/>
                </a:path>
              </a:pathLst>
            </a:custGeom>
            <a:solidFill>
              <a:srgbClr val="8CB5F8"/>
            </a:solidFill>
            <a:ln>
              <a:noFill/>
            </a:ln>
          </p:spPr>
          <p:txBody>
            <a:bodyPr anchorCtr="0" anchor="ctr" bIns="60925" lIns="121900" spcFirstLastPara="1" rIns="121900" wrap="square" tIns="60925">
              <a:noAutofit/>
            </a:bodyPr>
            <a:lstStyle/>
            <a:p>
              <a:pPr indent="0" lvl="0" marL="0" marR="0" rtl="0" algn="l">
                <a:spcBef>
                  <a:spcPts val="0"/>
                </a:spcBef>
                <a:spcAft>
                  <a:spcPts val="0"/>
                </a:spcAft>
                <a:buNone/>
              </a:pPr>
              <a:r>
                <a:t/>
              </a:r>
              <a:endParaRPr sz="1800">
                <a:solidFill>
                  <a:srgbClr val="000000"/>
                </a:solidFill>
                <a:latin typeface="Cambria"/>
                <a:ea typeface="Cambria"/>
                <a:cs typeface="Cambria"/>
                <a:sym typeface="Cambria"/>
              </a:endParaRPr>
            </a:p>
          </p:txBody>
        </p:sp>
        <p:sp>
          <p:nvSpPr>
            <p:cNvPr id="1468" name="Google Shape;1468;p21"/>
            <p:cNvSpPr/>
            <p:nvPr/>
          </p:nvSpPr>
          <p:spPr>
            <a:xfrm>
              <a:off x="5889313" y="2365449"/>
              <a:ext cx="4651" cy="4653"/>
            </a:xfrm>
            <a:custGeom>
              <a:rect b="b" l="l" r="r" t="t"/>
              <a:pathLst>
                <a:path extrusionOk="0" h="4653" w="4651">
                  <a:moveTo>
                    <a:pt x="291" y="0"/>
                  </a:moveTo>
                  <a:cubicBezTo>
                    <a:pt x="1744" y="291"/>
                    <a:pt x="3198" y="873"/>
                    <a:pt x="4652" y="1163"/>
                  </a:cubicBezTo>
                  <a:cubicBezTo>
                    <a:pt x="3489" y="2036"/>
                    <a:pt x="4361" y="1454"/>
                    <a:pt x="2326" y="2327"/>
                  </a:cubicBezTo>
                  <a:cubicBezTo>
                    <a:pt x="1454" y="3199"/>
                    <a:pt x="872" y="3781"/>
                    <a:pt x="0" y="4653"/>
                  </a:cubicBezTo>
                  <a:cubicBezTo>
                    <a:pt x="291" y="2908"/>
                    <a:pt x="291" y="1454"/>
                    <a:pt x="291" y="0"/>
                  </a:cubicBezTo>
                  <a:close/>
                </a:path>
              </a:pathLst>
            </a:custGeom>
            <a:solidFill>
              <a:srgbClr val="8CB5F8"/>
            </a:solidFill>
            <a:ln>
              <a:noFill/>
            </a:ln>
          </p:spPr>
          <p:txBody>
            <a:bodyPr anchorCtr="0" anchor="ctr" bIns="60925" lIns="121900" spcFirstLastPara="1" rIns="121900" wrap="square" tIns="60925">
              <a:noAutofit/>
            </a:bodyPr>
            <a:lstStyle/>
            <a:p>
              <a:pPr indent="0" lvl="0" marL="0" marR="0" rtl="0" algn="l">
                <a:spcBef>
                  <a:spcPts val="0"/>
                </a:spcBef>
                <a:spcAft>
                  <a:spcPts val="0"/>
                </a:spcAft>
                <a:buNone/>
              </a:pPr>
              <a:r>
                <a:t/>
              </a:r>
              <a:endParaRPr sz="1800">
                <a:solidFill>
                  <a:srgbClr val="000000"/>
                </a:solidFill>
                <a:latin typeface="Cambria"/>
                <a:ea typeface="Cambria"/>
                <a:cs typeface="Cambria"/>
                <a:sym typeface="Cambria"/>
              </a:endParaRPr>
            </a:p>
          </p:txBody>
        </p:sp>
        <p:sp>
          <p:nvSpPr>
            <p:cNvPr id="1469" name="Google Shape;1469;p21"/>
            <p:cNvSpPr/>
            <p:nvPr/>
          </p:nvSpPr>
          <p:spPr>
            <a:xfrm>
              <a:off x="5882917" y="2366612"/>
              <a:ext cx="2325" cy="1163"/>
            </a:xfrm>
            <a:custGeom>
              <a:rect b="b" l="l" r="r" t="t"/>
              <a:pathLst>
                <a:path extrusionOk="0" h="1163" w="2325">
                  <a:moveTo>
                    <a:pt x="0" y="0"/>
                  </a:moveTo>
                  <a:cubicBezTo>
                    <a:pt x="872" y="0"/>
                    <a:pt x="1454" y="0"/>
                    <a:pt x="2326" y="0"/>
                  </a:cubicBezTo>
                  <a:cubicBezTo>
                    <a:pt x="2326" y="291"/>
                    <a:pt x="2326" y="873"/>
                    <a:pt x="2326" y="1163"/>
                  </a:cubicBezTo>
                  <a:cubicBezTo>
                    <a:pt x="291" y="291"/>
                    <a:pt x="1163" y="873"/>
                    <a:pt x="0" y="0"/>
                  </a:cubicBezTo>
                  <a:close/>
                </a:path>
              </a:pathLst>
            </a:custGeom>
            <a:solidFill>
              <a:srgbClr val="8CB5F8"/>
            </a:solidFill>
            <a:ln>
              <a:noFill/>
            </a:ln>
          </p:spPr>
          <p:txBody>
            <a:bodyPr anchorCtr="0" anchor="ctr" bIns="60925" lIns="121900" spcFirstLastPara="1" rIns="121900" wrap="square" tIns="60925">
              <a:noAutofit/>
            </a:bodyPr>
            <a:lstStyle/>
            <a:p>
              <a:pPr indent="0" lvl="0" marL="0" marR="0" rtl="0" algn="l">
                <a:spcBef>
                  <a:spcPts val="0"/>
                </a:spcBef>
                <a:spcAft>
                  <a:spcPts val="0"/>
                </a:spcAft>
                <a:buNone/>
              </a:pPr>
              <a:r>
                <a:t/>
              </a:r>
              <a:endParaRPr sz="1800">
                <a:solidFill>
                  <a:srgbClr val="000000"/>
                </a:solidFill>
                <a:latin typeface="Cambria"/>
                <a:ea typeface="Cambria"/>
                <a:cs typeface="Cambria"/>
                <a:sym typeface="Cambria"/>
              </a:endParaRPr>
            </a:p>
          </p:txBody>
        </p:sp>
        <p:sp>
          <p:nvSpPr>
            <p:cNvPr id="1470" name="Google Shape;1470;p21"/>
            <p:cNvSpPr/>
            <p:nvPr/>
          </p:nvSpPr>
          <p:spPr>
            <a:xfrm>
              <a:off x="5899489" y="2367485"/>
              <a:ext cx="3198" cy="3199"/>
            </a:xfrm>
            <a:custGeom>
              <a:rect b="b" l="l" r="r" t="t"/>
              <a:pathLst>
                <a:path extrusionOk="0" h="3199" w="3198">
                  <a:moveTo>
                    <a:pt x="872" y="0"/>
                  </a:moveTo>
                  <a:cubicBezTo>
                    <a:pt x="2617" y="1454"/>
                    <a:pt x="2035" y="582"/>
                    <a:pt x="3198" y="3199"/>
                  </a:cubicBezTo>
                  <a:cubicBezTo>
                    <a:pt x="2035" y="3199"/>
                    <a:pt x="872" y="3199"/>
                    <a:pt x="0" y="3199"/>
                  </a:cubicBezTo>
                  <a:cubicBezTo>
                    <a:pt x="291" y="2327"/>
                    <a:pt x="582" y="1163"/>
                    <a:pt x="872" y="0"/>
                  </a:cubicBezTo>
                  <a:close/>
                </a:path>
              </a:pathLst>
            </a:custGeom>
            <a:solidFill>
              <a:srgbClr val="8CB5F8"/>
            </a:solidFill>
            <a:ln>
              <a:noFill/>
            </a:ln>
          </p:spPr>
          <p:txBody>
            <a:bodyPr anchorCtr="0" anchor="ctr" bIns="60925" lIns="121900" spcFirstLastPara="1" rIns="121900" wrap="square" tIns="60925">
              <a:noAutofit/>
            </a:bodyPr>
            <a:lstStyle/>
            <a:p>
              <a:pPr indent="0" lvl="0" marL="0" marR="0" rtl="0" algn="l">
                <a:spcBef>
                  <a:spcPts val="0"/>
                </a:spcBef>
                <a:spcAft>
                  <a:spcPts val="0"/>
                </a:spcAft>
                <a:buNone/>
              </a:pPr>
              <a:r>
                <a:t/>
              </a:r>
              <a:endParaRPr sz="1800">
                <a:solidFill>
                  <a:srgbClr val="000000"/>
                </a:solidFill>
                <a:latin typeface="Cambria"/>
                <a:ea typeface="Cambria"/>
                <a:cs typeface="Cambria"/>
                <a:sym typeface="Cambria"/>
              </a:endParaRPr>
            </a:p>
          </p:txBody>
        </p:sp>
      </p:grpSp>
      <p:sp>
        <p:nvSpPr>
          <p:cNvPr id="1471" name="Google Shape;1471;p21"/>
          <p:cNvSpPr/>
          <p:nvPr/>
        </p:nvSpPr>
        <p:spPr>
          <a:xfrm>
            <a:off x="10582316" y="2355922"/>
            <a:ext cx="1266785" cy="361941"/>
          </a:xfrm>
          <a:custGeom>
            <a:rect b="b" l="l" r="r" t="t"/>
            <a:pathLst>
              <a:path extrusionOk="0" h="855961" w="3411028">
                <a:moveTo>
                  <a:pt x="3281473" y="654119"/>
                </a:moveTo>
                <a:cubicBezTo>
                  <a:pt x="3281473" y="682775"/>
                  <a:pt x="3294069" y="695858"/>
                  <a:pt x="3301266" y="713301"/>
                </a:cubicBezTo>
                <a:cubicBezTo>
                  <a:pt x="3307864" y="730121"/>
                  <a:pt x="3303665" y="749433"/>
                  <a:pt x="3309663" y="760647"/>
                </a:cubicBezTo>
                <a:cubicBezTo>
                  <a:pt x="3312662" y="766254"/>
                  <a:pt x="3324658" y="771860"/>
                  <a:pt x="3327657" y="779336"/>
                </a:cubicBezTo>
                <a:cubicBezTo>
                  <a:pt x="3332455" y="790549"/>
                  <a:pt x="3327057" y="801140"/>
                  <a:pt x="3330656" y="809861"/>
                </a:cubicBezTo>
                <a:cubicBezTo>
                  <a:pt x="3334255" y="812353"/>
                  <a:pt x="3338453" y="814222"/>
                  <a:pt x="3342052" y="816714"/>
                </a:cubicBezTo>
                <a:cubicBezTo>
                  <a:pt x="3338453" y="829173"/>
                  <a:pt x="3338453" y="825436"/>
                  <a:pt x="3345051" y="835403"/>
                </a:cubicBezTo>
                <a:cubicBezTo>
                  <a:pt x="3337254" y="839764"/>
                  <a:pt x="3339053" y="845371"/>
                  <a:pt x="3340253" y="855961"/>
                </a:cubicBezTo>
                <a:cubicBezTo>
                  <a:pt x="3338453" y="855961"/>
                  <a:pt x="3337254" y="855961"/>
                  <a:pt x="3335454" y="855961"/>
                </a:cubicBezTo>
                <a:cubicBezTo>
                  <a:pt x="3247884" y="825436"/>
                  <a:pt x="3174110" y="798025"/>
                  <a:pt x="3099735" y="756286"/>
                </a:cubicBezTo>
                <a:cubicBezTo>
                  <a:pt x="3067946" y="735728"/>
                  <a:pt x="3035557" y="715793"/>
                  <a:pt x="3003768" y="695235"/>
                </a:cubicBezTo>
                <a:cubicBezTo>
                  <a:pt x="2991772" y="684644"/>
                  <a:pt x="2979776" y="674054"/>
                  <a:pt x="2967781" y="663463"/>
                </a:cubicBezTo>
                <a:cubicBezTo>
                  <a:pt x="2898804" y="628577"/>
                  <a:pt x="2762651" y="640413"/>
                  <a:pt x="2681679" y="656611"/>
                </a:cubicBezTo>
                <a:cubicBezTo>
                  <a:pt x="2636095" y="665955"/>
                  <a:pt x="2577915" y="659726"/>
                  <a:pt x="2540128" y="680284"/>
                </a:cubicBezTo>
                <a:cubicBezTo>
                  <a:pt x="2540128" y="680907"/>
                  <a:pt x="2540128" y="681530"/>
                  <a:pt x="2540128" y="682152"/>
                </a:cubicBezTo>
                <a:cubicBezTo>
                  <a:pt x="2549124" y="683398"/>
                  <a:pt x="2553323" y="684644"/>
                  <a:pt x="2556322" y="692120"/>
                </a:cubicBezTo>
                <a:cubicBezTo>
                  <a:pt x="2516136" y="703956"/>
                  <a:pt x="2475350" y="743827"/>
                  <a:pt x="2426167" y="737597"/>
                </a:cubicBezTo>
                <a:cubicBezTo>
                  <a:pt x="2429166" y="747564"/>
                  <a:pt x="2434564" y="746318"/>
                  <a:pt x="2437563" y="756286"/>
                </a:cubicBezTo>
                <a:cubicBezTo>
                  <a:pt x="2423168" y="752548"/>
                  <a:pt x="2379983" y="752548"/>
                  <a:pt x="2367387" y="766254"/>
                </a:cubicBezTo>
                <a:cubicBezTo>
                  <a:pt x="2365588" y="774975"/>
                  <a:pt x="2348194" y="781205"/>
                  <a:pt x="2346394" y="791795"/>
                </a:cubicBezTo>
                <a:cubicBezTo>
                  <a:pt x="2254026" y="792418"/>
                  <a:pt x="2187449" y="748187"/>
                  <a:pt x="2120272" y="724514"/>
                </a:cubicBezTo>
                <a:cubicBezTo>
                  <a:pt x="2006911" y="731990"/>
                  <a:pt x="1893550" y="738843"/>
                  <a:pt x="1780788" y="746318"/>
                </a:cubicBezTo>
                <a:cubicBezTo>
                  <a:pt x="1668027" y="750679"/>
                  <a:pt x="1555266" y="755040"/>
                  <a:pt x="1443104" y="760024"/>
                </a:cubicBezTo>
                <a:cubicBezTo>
                  <a:pt x="1249371" y="758155"/>
                  <a:pt x="1055038" y="756909"/>
                  <a:pt x="861304" y="755040"/>
                </a:cubicBezTo>
                <a:cubicBezTo>
                  <a:pt x="867902" y="779959"/>
                  <a:pt x="939277" y="792418"/>
                  <a:pt x="959071" y="812353"/>
                </a:cubicBezTo>
                <a:cubicBezTo>
                  <a:pt x="958471" y="814845"/>
                  <a:pt x="957871" y="817960"/>
                  <a:pt x="957271" y="821075"/>
                </a:cubicBezTo>
                <a:cubicBezTo>
                  <a:pt x="955472" y="821698"/>
                  <a:pt x="954272" y="822321"/>
                  <a:pt x="952473" y="822944"/>
                </a:cubicBezTo>
                <a:cubicBezTo>
                  <a:pt x="930280" y="832911"/>
                  <a:pt x="767736" y="788680"/>
                  <a:pt x="737747" y="780582"/>
                </a:cubicBezTo>
                <a:cubicBezTo>
                  <a:pt x="675968" y="763139"/>
                  <a:pt x="614189" y="745695"/>
                  <a:pt x="552410" y="728252"/>
                </a:cubicBezTo>
                <a:cubicBezTo>
                  <a:pt x="498429" y="723892"/>
                  <a:pt x="443848" y="719531"/>
                  <a:pt x="389866" y="714547"/>
                </a:cubicBezTo>
                <a:cubicBezTo>
                  <a:pt x="305895" y="697104"/>
                  <a:pt x="223123" y="669070"/>
                  <a:pt x="152348" y="640413"/>
                </a:cubicBezTo>
                <a:cubicBezTo>
                  <a:pt x="117560" y="626085"/>
                  <a:pt x="22792" y="589330"/>
                  <a:pt x="16194" y="552575"/>
                </a:cubicBezTo>
                <a:cubicBezTo>
                  <a:pt x="17994" y="550083"/>
                  <a:pt x="19193" y="548214"/>
                  <a:pt x="20993" y="545722"/>
                </a:cubicBezTo>
                <a:cubicBezTo>
                  <a:pt x="22192" y="545099"/>
                  <a:pt x="23392" y="544476"/>
                  <a:pt x="23992" y="543853"/>
                </a:cubicBezTo>
                <a:cubicBezTo>
                  <a:pt x="59979" y="543230"/>
                  <a:pt x="109762" y="562542"/>
                  <a:pt x="142751" y="574379"/>
                </a:cubicBezTo>
                <a:cubicBezTo>
                  <a:pt x="118759" y="516442"/>
                  <a:pt x="39586" y="503983"/>
                  <a:pt x="0" y="461621"/>
                </a:cubicBezTo>
                <a:cubicBezTo>
                  <a:pt x="600" y="454768"/>
                  <a:pt x="1200" y="447916"/>
                  <a:pt x="1799" y="441686"/>
                </a:cubicBezTo>
                <a:cubicBezTo>
                  <a:pt x="34188" y="391225"/>
                  <a:pt x="115760" y="395586"/>
                  <a:pt x="167343" y="363815"/>
                </a:cubicBezTo>
                <a:cubicBezTo>
                  <a:pt x="202131" y="342634"/>
                  <a:pt x="242317" y="322076"/>
                  <a:pt x="286102" y="308370"/>
                </a:cubicBezTo>
                <a:cubicBezTo>
                  <a:pt x="308294" y="304632"/>
                  <a:pt x="330486" y="300272"/>
                  <a:pt x="352679" y="296534"/>
                </a:cubicBezTo>
                <a:cubicBezTo>
                  <a:pt x="449246" y="255418"/>
                  <a:pt x="547612" y="218663"/>
                  <a:pt x="664572" y="194990"/>
                </a:cubicBezTo>
                <a:cubicBezTo>
                  <a:pt x="748543" y="184399"/>
                  <a:pt x="832514" y="173809"/>
                  <a:pt x="916485" y="163218"/>
                </a:cubicBezTo>
                <a:cubicBezTo>
                  <a:pt x="941677" y="161972"/>
                  <a:pt x="966268" y="160726"/>
                  <a:pt x="991459" y="160103"/>
                </a:cubicBezTo>
                <a:cubicBezTo>
                  <a:pt x="1019050" y="140168"/>
                  <a:pt x="1046640" y="119610"/>
                  <a:pt x="1074231" y="99675"/>
                </a:cubicBezTo>
                <a:cubicBezTo>
                  <a:pt x="1107220" y="77248"/>
                  <a:pt x="1151604" y="57936"/>
                  <a:pt x="1192990" y="45477"/>
                </a:cubicBezTo>
                <a:cubicBezTo>
                  <a:pt x="1216382" y="39870"/>
                  <a:pt x="1239774" y="34263"/>
                  <a:pt x="1262566" y="28657"/>
                </a:cubicBezTo>
                <a:cubicBezTo>
                  <a:pt x="1284159" y="19312"/>
                  <a:pt x="1302752" y="1869"/>
                  <a:pt x="1332142" y="0"/>
                </a:cubicBezTo>
                <a:cubicBezTo>
                  <a:pt x="1337541" y="11836"/>
                  <a:pt x="1348937" y="17443"/>
                  <a:pt x="1357934" y="25542"/>
                </a:cubicBezTo>
                <a:cubicBezTo>
                  <a:pt x="1363932" y="26788"/>
                  <a:pt x="1369929" y="28034"/>
                  <a:pt x="1375927" y="28657"/>
                </a:cubicBezTo>
                <a:cubicBezTo>
                  <a:pt x="1373528" y="35509"/>
                  <a:pt x="1374128" y="30526"/>
                  <a:pt x="1377727" y="40493"/>
                </a:cubicBezTo>
                <a:cubicBezTo>
                  <a:pt x="1384325" y="41116"/>
                  <a:pt x="1390922" y="41739"/>
                  <a:pt x="1397520" y="42362"/>
                </a:cubicBezTo>
                <a:cubicBezTo>
                  <a:pt x="1398720" y="48592"/>
                  <a:pt x="1498285" y="117741"/>
                  <a:pt x="1506682" y="125217"/>
                </a:cubicBezTo>
                <a:cubicBezTo>
                  <a:pt x="1505483" y="128332"/>
                  <a:pt x="1504283" y="132070"/>
                  <a:pt x="1503683" y="135185"/>
                </a:cubicBezTo>
                <a:cubicBezTo>
                  <a:pt x="1510881" y="135808"/>
                  <a:pt x="1517479" y="136430"/>
                  <a:pt x="1524676" y="137053"/>
                </a:cubicBezTo>
                <a:cubicBezTo>
                  <a:pt x="1533073" y="163218"/>
                  <a:pt x="1557065" y="169448"/>
                  <a:pt x="1578058" y="182530"/>
                </a:cubicBezTo>
                <a:cubicBezTo>
                  <a:pt x="1578658" y="186268"/>
                  <a:pt x="1579258" y="190629"/>
                  <a:pt x="1579857" y="194367"/>
                </a:cubicBezTo>
                <a:cubicBezTo>
                  <a:pt x="1572060" y="198105"/>
                  <a:pt x="1564863" y="202465"/>
                  <a:pt x="1557065" y="206203"/>
                </a:cubicBezTo>
                <a:cubicBezTo>
                  <a:pt x="1558265" y="206826"/>
                  <a:pt x="1559464" y="207449"/>
                  <a:pt x="1560064" y="208072"/>
                </a:cubicBezTo>
                <a:cubicBezTo>
                  <a:pt x="1695018" y="233614"/>
                  <a:pt x="1829971" y="258533"/>
                  <a:pt x="1964925" y="284074"/>
                </a:cubicBezTo>
                <a:cubicBezTo>
                  <a:pt x="2057893" y="269123"/>
                  <a:pt x="2136466" y="228630"/>
                  <a:pt x="2252226" y="228630"/>
                </a:cubicBezTo>
                <a:cubicBezTo>
                  <a:pt x="2259424" y="239221"/>
                  <a:pt x="2279817" y="263516"/>
                  <a:pt x="2293012" y="262271"/>
                </a:cubicBezTo>
                <a:cubicBezTo>
                  <a:pt x="2291813" y="269123"/>
                  <a:pt x="2287014" y="275353"/>
                  <a:pt x="2293012" y="280960"/>
                </a:cubicBezTo>
                <a:cubicBezTo>
                  <a:pt x="2317004" y="284074"/>
                  <a:pt x="2340396" y="287812"/>
                  <a:pt x="2364388" y="290927"/>
                </a:cubicBezTo>
                <a:cubicBezTo>
                  <a:pt x="2362589" y="295911"/>
                  <a:pt x="2363188" y="293419"/>
                  <a:pt x="2362589" y="297780"/>
                </a:cubicBezTo>
                <a:cubicBezTo>
                  <a:pt x="2376384" y="302141"/>
                  <a:pt x="2382382" y="297780"/>
                  <a:pt x="2396777" y="295911"/>
                </a:cubicBezTo>
                <a:cubicBezTo>
                  <a:pt x="2393178" y="308993"/>
                  <a:pt x="2385980" y="308370"/>
                  <a:pt x="2382382" y="321453"/>
                </a:cubicBezTo>
                <a:cubicBezTo>
                  <a:pt x="2424367" y="320830"/>
                  <a:pt x="2430365" y="335781"/>
                  <a:pt x="2453757" y="348240"/>
                </a:cubicBezTo>
                <a:cubicBezTo>
                  <a:pt x="2461555" y="348863"/>
                  <a:pt x="2468752" y="349486"/>
                  <a:pt x="2476549" y="350109"/>
                </a:cubicBezTo>
                <a:cubicBezTo>
                  <a:pt x="2498742" y="358208"/>
                  <a:pt x="2568918" y="393717"/>
                  <a:pt x="2588711" y="411160"/>
                </a:cubicBezTo>
                <a:cubicBezTo>
                  <a:pt x="2588711" y="411783"/>
                  <a:pt x="2588711" y="412406"/>
                  <a:pt x="2588711" y="413029"/>
                </a:cubicBezTo>
                <a:cubicBezTo>
                  <a:pt x="2574316" y="418636"/>
                  <a:pt x="2559321" y="424243"/>
                  <a:pt x="2544926" y="429849"/>
                </a:cubicBezTo>
                <a:cubicBezTo>
                  <a:pt x="2544926" y="430472"/>
                  <a:pt x="2544926" y="431095"/>
                  <a:pt x="2544926" y="431718"/>
                </a:cubicBezTo>
                <a:cubicBezTo>
                  <a:pt x="2546126" y="431718"/>
                  <a:pt x="2547325" y="431718"/>
                  <a:pt x="2547925" y="431718"/>
                </a:cubicBezTo>
                <a:cubicBezTo>
                  <a:pt x="2612103" y="465359"/>
                  <a:pt x="2765050" y="477818"/>
                  <a:pt x="2853220" y="484048"/>
                </a:cubicBezTo>
                <a:cubicBezTo>
                  <a:pt x="2892806" y="484048"/>
                  <a:pt x="2932393" y="484048"/>
                  <a:pt x="2971979" y="484048"/>
                </a:cubicBezTo>
                <a:cubicBezTo>
                  <a:pt x="3065547" y="439817"/>
                  <a:pt x="3269477" y="345749"/>
                  <a:pt x="3409229" y="376274"/>
                </a:cubicBezTo>
                <a:cubicBezTo>
                  <a:pt x="3409829" y="379389"/>
                  <a:pt x="3410428" y="383127"/>
                  <a:pt x="3411028" y="386242"/>
                </a:cubicBezTo>
                <a:cubicBezTo>
                  <a:pt x="3388836" y="389356"/>
                  <a:pt x="3377440" y="424243"/>
                  <a:pt x="3365444" y="440440"/>
                </a:cubicBezTo>
                <a:cubicBezTo>
                  <a:pt x="3342652" y="470966"/>
                  <a:pt x="3270677" y="543853"/>
                  <a:pt x="3271276" y="595560"/>
                </a:cubicBezTo>
                <a:cubicBezTo>
                  <a:pt x="3264079" y="596806"/>
                  <a:pt x="3262879" y="596806"/>
                  <a:pt x="3259880" y="602412"/>
                </a:cubicBezTo>
                <a:cubicBezTo>
                  <a:pt x="3254482" y="617364"/>
                  <a:pt x="3262879" y="647889"/>
                  <a:pt x="3269477" y="657857"/>
                </a:cubicBezTo>
                <a:cubicBezTo>
                  <a:pt x="3274275" y="654119"/>
                  <a:pt x="3277874" y="654119"/>
                  <a:pt x="3281473" y="654119"/>
                </a:cubicBezTo>
                <a:close/>
              </a:path>
            </a:pathLst>
          </a:custGeom>
          <a:solidFill>
            <a:srgbClr val="7F7F7F"/>
          </a:solidFill>
          <a:ln>
            <a:noFill/>
          </a:ln>
        </p:spPr>
        <p:txBody>
          <a:bodyPr anchorCtr="0" anchor="ctr" bIns="60925" lIns="121900" spcFirstLastPara="1" rIns="121900" wrap="square" tIns="60925">
            <a:noAutofit/>
          </a:bodyPr>
          <a:lstStyle/>
          <a:p>
            <a:pPr indent="0" lvl="0" marL="0" marR="0" rtl="0" algn="l">
              <a:spcBef>
                <a:spcPts val="0"/>
              </a:spcBef>
              <a:spcAft>
                <a:spcPts val="0"/>
              </a:spcAft>
              <a:buNone/>
            </a:pPr>
            <a:r>
              <a:t/>
            </a:r>
            <a:endParaRPr sz="1800">
              <a:solidFill>
                <a:srgbClr val="000000"/>
              </a:solidFill>
              <a:latin typeface="Cambria"/>
              <a:ea typeface="Cambria"/>
              <a:cs typeface="Cambria"/>
              <a:sym typeface="Cambri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3"/>
          <p:cNvPicPr preferRelativeResize="0"/>
          <p:nvPr/>
        </p:nvPicPr>
        <p:blipFill rotWithShape="1">
          <a:blip r:embed="rId3">
            <a:alphaModFix/>
          </a:blip>
          <a:srcRect b="0" l="0" r="0" t="0"/>
          <a:stretch/>
        </p:blipFill>
        <p:spPr>
          <a:xfrm>
            <a:off x="-128994" y="1048128"/>
            <a:ext cx="12525375" cy="533400"/>
          </a:xfrm>
          <a:prstGeom prst="rect">
            <a:avLst/>
          </a:prstGeom>
          <a:noFill/>
          <a:ln>
            <a:noFill/>
          </a:ln>
        </p:spPr>
      </p:pic>
      <p:sp>
        <p:nvSpPr>
          <p:cNvPr id="270" name="Google Shape;270;p3"/>
          <p:cNvSpPr txBox="1"/>
          <p:nvPr/>
        </p:nvSpPr>
        <p:spPr>
          <a:xfrm>
            <a:off x="2173239" y="198439"/>
            <a:ext cx="9032341"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0000"/>
                </a:solidFill>
                <a:latin typeface="Calibri"/>
                <a:ea typeface="Calibri"/>
                <a:cs typeface="Calibri"/>
                <a:sym typeface="Calibri"/>
              </a:rPr>
              <a:t>Many metrics for assessing condition in snow crab are insensitive, or have not yet been validated</a:t>
            </a:r>
            <a:r>
              <a:rPr b="0" i="0" lang="en-US" sz="2400" u="none" cap="none" strike="noStrike">
                <a:solidFill>
                  <a:srgbClr val="000000"/>
                </a:solidFill>
                <a:latin typeface="Calibri"/>
                <a:ea typeface="Calibri"/>
                <a:cs typeface="Calibri"/>
                <a:sym typeface="Calibri"/>
              </a:rPr>
              <a:t> </a:t>
            </a:r>
            <a:endParaRPr b="0" i="0" sz="2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 </a:t>
            </a:r>
            <a:endParaRPr b="0" i="0" sz="2400" u="none" cap="none" strike="noStrike">
              <a:solidFill>
                <a:srgbClr val="000000"/>
              </a:solidFill>
              <a:latin typeface="Calibri"/>
              <a:ea typeface="Calibri"/>
              <a:cs typeface="Calibri"/>
              <a:sym typeface="Calibri"/>
            </a:endParaRPr>
          </a:p>
        </p:txBody>
      </p:sp>
      <p:pic>
        <p:nvPicPr>
          <p:cNvPr id="271" name="Google Shape;271;p3"/>
          <p:cNvPicPr preferRelativeResize="0"/>
          <p:nvPr/>
        </p:nvPicPr>
        <p:blipFill rotWithShape="1">
          <a:blip r:embed="rId4">
            <a:alphaModFix/>
          </a:blip>
          <a:srcRect b="0" l="0" r="0" t="0"/>
          <a:stretch/>
        </p:blipFill>
        <p:spPr>
          <a:xfrm>
            <a:off x="1289929" y="2596288"/>
            <a:ext cx="1589457" cy="1234313"/>
          </a:xfrm>
          <a:prstGeom prst="rect">
            <a:avLst/>
          </a:prstGeom>
          <a:noFill/>
          <a:ln>
            <a:noFill/>
          </a:ln>
        </p:spPr>
      </p:pic>
      <p:sp>
        <p:nvSpPr>
          <p:cNvPr id="272" name="Google Shape;272;p3"/>
          <p:cNvSpPr txBox="1"/>
          <p:nvPr/>
        </p:nvSpPr>
        <p:spPr>
          <a:xfrm>
            <a:off x="933516" y="3535846"/>
            <a:ext cx="2773401"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Calibri"/>
              <a:buNone/>
            </a:pPr>
            <a:r>
              <a:rPr b="1" i="0" lang="en-US" sz="1800" u="none" cap="none" strike="noStrike">
                <a:solidFill>
                  <a:srgbClr val="000000"/>
                </a:solidFill>
                <a:latin typeface="Calibri"/>
                <a:ea typeface="Calibri"/>
                <a:cs typeface="Calibri"/>
                <a:sym typeface="Calibri"/>
              </a:rPr>
              <a:t>Morphometric: </a:t>
            </a:r>
            <a:endParaRPr/>
          </a:p>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Weight-at-size</a:t>
            </a:r>
            <a:endParaRPr b="0" i="0" sz="1800" u="none" cap="none" strike="noStrike">
              <a:solidFill>
                <a:srgbClr val="000000"/>
              </a:solidFill>
              <a:latin typeface="Calibri"/>
              <a:ea typeface="Calibri"/>
              <a:cs typeface="Calibri"/>
              <a:sym typeface="Calibri"/>
            </a:endParaRPr>
          </a:p>
        </p:txBody>
      </p:sp>
      <p:pic>
        <p:nvPicPr>
          <p:cNvPr id="273" name="Google Shape;273;p3"/>
          <p:cNvPicPr preferRelativeResize="0"/>
          <p:nvPr/>
        </p:nvPicPr>
        <p:blipFill rotWithShape="1">
          <a:blip r:embed="rId5">
            <a:alphaModFix/>
          </a:blip>
          <a:srcRect b="0" l="0" r="0" t="0"/>
          <a:stretch/>
        </p:blipFill>
        <p:spPr>
          <a:xfrm rot="-438906">
            <a:off x="2417375" y="2381610"/>
            <a:ext cx="1056020" cy="1122021"/>
          </a:xfrm>
          <a:prstGeom prst="rect">
            <a:avLst/>
          </a:prstGeom>
          <a:noFill/>
          <a:ln>
            <a:noFill/>
          </a:ln>
        </p:spPr>
      </p:pic>
      <p:sp>
        <p:nvSpPr>
          <p:cNvPr id="274" name="Google Shape;274;p3"/>
          <p:cNvSpPr/>
          <p:nvPr/>
        </p:nvSpPr>
        <p:spPr>
          <a:xfrm>
            <a:off x="933517" y="2452804"/>
            <a:ext cx="2773400" cy="1729373"/>
          </a:xfrm>
          <a:prstGeom prst="roundRect">
            <a:avLst>
              <a:gd fmla="val 16667" name="adj"/>
            </a:avLst>
          </a:prstGeom>
          <a:noFill/>
          <a:ln cap="flat" cmpd="sng" w="381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5" name="Google Shape;275;p3"/>
          <p:cNvSpPr/>
          <p:nvPr/>
        </p:nvSpPr>
        <p:spPr>
          <a:xfrm>
            <a:off x="4424945" y="1931626"/>
            <a:ext cx="3044758" cy="1816245"/>
          </a:xfrm>
          <a:prstGeom prst="roundRect">
            <a:avLst>
              <a:gd fmla="val 16667" name="adj"/>
            </a:avLst>
          </a:prstGeom>
          <a:noFill/>
          <a:ln cap="flat" cmpd="sng" w="381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6" name="Google Shape;276;p3"/>
          <p:cNvSpPr txBox="1"/>
          <p:nvPr/>
        </p:nvSpPr>
        <p:spPr>
          <a:xfrm>
            <a:off x="4600841" y="3074607"/>
            <a:ext cx="2607012"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Calibri"/>
              <a:buNone/>
            </a:pPr>
            <a:r>
              <a:rPr b="1" i="0" lang="en-US" sz="1800" u="none" cap="none" strike="noStrike">
                <a:solidFill>
                  <a:srgbClr val="000000"/>
                </a:solidFill>
                <a:latin typeface="Calibri"/>
                <a:ea typeface="Calibri"/>
                <a:cs typeface="Calibri"/>
                <a:sym typeface="Calibri"/>
              </a:rPr>
              <a:t>Biochemical:</a:t>
            </a:r>
            <a:r>
              <a:rPr b="0" i="0" lang="en-US" sz="1800" u="none" cap="none" strike="noStrike">
                <a:solidFill>
                  <a:srgbClr val="000000"/>
                </a:solidFill>
                <a:latin typeface="Calibri"/>
                <a:ea typeface="Calibri"/>
                <a:cs typeface="Calibri"/>
                <a:sym typeface="Calibri"/>
              </a:rPr>
              <a:t> % dry weight of hepatopancreas</a:t>
            </a:r>
            <a:endParaRPr b="0" i="0" sz="1800" u="none" cap="none" strike="noStrike">
              <a:solidFill>
                <a:srgbClr val="000000"/>
              </a:solidFill>
              <a:latin typeface="Calibri"/>
              <a:ea typeface="Calibri"/>
              <a:cs typeface="Calibri"/>
              <a:sym typeface="Calibri"/>
            </a:endParaRPr>
          </a:p>
        </p:txBody>
      </p:sp>
      <p:sp>
        <p:nvSpPr>
          <p:cNvPr id="277" name="Google Shape;277;p3"/>
          <p:cNvSpPr/>
          <p:nvPr/>
        </p:nvSpPr>
        <p:spPr>
          <a:xfrm>
            <a:off x="8160822" y="2389577"/>
            <a:ext cx="3044758" cy="1729373"/>
          </a:xfrm>
          <a:prstGeom prst="roundRect">
            <a:avLst>
              <a:gd fmla="val 16667" name="adj"/>
            </a:avLst>
          </a:prstGeom>
          <a:noFill/>
          <a:ln cap="flat" cmpd="sng" w="381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8" name="Google Shape;278;p3"/>
          <p:cNvSpPr txBox="1"/>
          <p:nvPr/>
        </p:nvSpPr>
        <p:spPr>
          <a:xfrm>
            <a:off x="8409218" y="3468426"/>
            <a:ext cx="2607012"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Calibri"/>
              <a:buNone/>
            </a:pPr>
            <a:r>
              <a:rPr b="1" i="0" lang="en-US" sz="1800" u="none" cap="none" strike="noStrike">
                <a:solidFill>
                  <a:srgbClr val="000000"/>
                </a:solidFill>
                <a:latin typeface="Calibri"/>
                <a:ea typeface="Calibri"/>
                <a:cs typeface="Calibri"/>
                <a:sym typeface="Calibri"/>
              </a:rPr>
              <a:t>Biological: </a:t>
            </a:r>
            <a:endParaRPr/>
          </a:p>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Hepatosomatic index</a:t>
            </a:r>
            <a:endParaRPr b="0" i="0" sz="1800" u="none" cap="none" strike="noStrike">
              <a:solidFill>
                <a:srgbClr val="000000"/>
              </a:solidFill>
              <a:latin typeface="Calibri"/>
              <a:ea typeface="Calibri"/>
              <a:cs typeface="Calibri"/>
              <a:sym typeface="Calibri"/>
            </a:endParaRPr>
          </a:p>
        </p:txBody>
      </p:sp>
      <p:grpSp>
        <p:nvGrpSpPr>
          <p:cNvPr id="279" name="Google Shape;279;p3"/>
          <p:cNvGrpSpPr/>
          <p:nvPr/>
        </p:nvGrpSpPr>
        <p:grpSpPr>
          <a:xfrm>
            <a:off x="2665818" y="4887402"/>
            <a:ext cx="3044758" cy="1729373"/>
            <a:chOff x="4411491" y="3775459"/>
            <a:chExt cx="3044758" cy="1729373"/>
          </a:xfrm>
        </p:grpSpPr>
        <p:sp>
          <p:nvSpPr>
            <p:cNvPr id="280" name="Google Shape;280;p3"/>
            <p:cNvSpPr/>
            <p:nvPr/>
          </p:nvSpPr>
          <p:spPr>
            <a:xfrm>
              <a:off x="4411491" y="3775459"/>
              <a:ext cx="3044758" cy="1729373"/>
            </a:xfrm>
            <a:prstGeom prst="roundRect">
              <a:avLst>
                <a:gd fmla="val 16667" name="adj"/>
              </a:avLst>
            </a:prstGeom>
            <a:noFill/>
            <a:ln cap="flat" cmpd="sng" w="381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81" name="Google Shape;281;p3"/>
            <p:cNvSpPr txBox="1"/>
            <p:nvPr/>
          </p:nvSpPr>
          <p:spPr>
            <a:xfrm>
              <a:off x="4520927" y="4858501"/>
              <a:ext cx="2825885"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Calibri"/>
                <a:buNone/>
              </a:pPr>
              <a:r>
                <a:rPr b="1" i="0" lang="en-US" sz="1800" u="none" cap="none" strike="noStrike">
                  <a:solidFill>
                    <a:srgbClr val="000000"/>
                  </a:solidFill>
                  <a:latin typeface="Calibri"/>
                  <a:ea typeface="Calibri"/>
                  <a:cs typeface="Calibri"/>
                  <a:sym typeface="Calibri"/>
                </a:rPr>
                <a:t>Biochemical: </a:t>
              </a:r>
              <a:endParaRPr/>
            </a:p>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Lipid and fatty acid content</a:t>
              </a:r>
              <a:endParaRPr b="0" i="0" sz="1800" u="none" cap="none" strike="noStrike">
                <a:solidFill>
                  <a:srgbClr val="000000"/>
                </a:solidFill>
                <a:latin typeface="Calibri"/>
                <a:ea typeface="Calibri"/>
                <a:cs typeface="Calibri"/>
                <a:sym typeface="Calibri"/>
              </a:endParaRPr>
            </a:p>
          </p:txBody>
        </p:sp>
        <p:pic>
          <p:nvPicPr>
            <p:cNvPr id="282" name="Google Shape;282;p3"/>
            <p:cNvPicPr preferRelativeResize="0"/>
            <p:nvPr/>
          </p:nvPicPr>
          <p:blipFill rotWithShape="1">
            <a:blip r:embed="rId6">
              <a:alphaModFix/>
            </a:blip>
            <a:srcRect b="0" l="0" r="0" t="0"/>
            <a:stretch/>
          </p:blipFill>
          <p:spPr>
            <a:xfrm>
              <a:off x="5003367" y="3866413"/>
              <a:ext cx="1679535" cy="1062247"/>
            </a:xfrm>
            <a:prstGeom prst="ellipse">
              <a:avLst/>
            </a:prstGeom>
            <a:noFill/>
            <a:ln>
              <a:noFill/>
            </a:ln>
            <a:effectLst>
              <a:outerShdw blurRad="381000" sx="-80000" rotWithShape="0" dir="5400000" dist="292100" sy="-18000">
                <a:srgbClr val="000000">
                  <a:alpha val="21960"/>
                </a:srgbClr>
              </a:outerShdw>
            </a:effectLst>
          </p:spPr>
        </p:pic>
      </p:grpSp>
      <p:pic>
        <p:nvPicPr>
          <p:cNvPr id="283" name="Google Shape;283;p3"/>
          <p:cNvPicPr preferRelativeResize="0"/>
          <p:nvPr/>
        </p:nvPicPr>
        <p:blipFill rotWithShape="1">
          <a:blip r:embed="rId7">
            <a:alphaModFix/>
          </a:blip>
          <a:srcRect b="0" l="0" r="0" t="0"/>
          <a:stretch/>
        </p:blipFill>
        <p:spPr>
          <a:xfrm>
            <a:off x="5152617" y="1748866"/>
            <a:ext cx="1562505" cy="1682698"/>
          </a:xfrm>
          <a:prstGeom prst="rect">
            <a:avLst/>
          </a:prstGeom>
          <a:noFill/>
          <a:ln>
            <a:noFill/>
          </a:ln>
        </p:spPr>
      </p:pic>
      <p:pic>
        <p:nvPicPr>
          <p:cNvPr descr="Adson Forceps – Ellis Instrument" id="284" name="Google Shape;284;p3"/>
          <p:cNvPicPr preferRelativeResize="0"/>
          <p:nvPr/>
        </p:nvPicPr>
        <p:blipFill rotWithShape="1">
          <a:blip r:embed="rId8">
            <a:alphaModFix/>
          </a:blip>
          <a:srcRect b="0" l="0" r="0" t="0"/>
          <a:stretch/>
        </p:blipFill>
        <p:spPr>
          <a:xfrm rot="-7931110">
            <a:off x="8428467" y="2546555"/>
            <a:ext cx="1011371" cy="1011371"/>
          </a:xfrm>
          <a:prstGeom prst="rect">
            <a:avLst/>
          </a:prstGeom>
          <a:noFill/>
          <a:ln>
            <a:noFill/>
          </a:ln>
        </p:spPr>
      </p:pic>
      <p:pic>
        <p:nvPicPr>
          <p:cNvPr id="285" name="Google Shape;285;p3"/>
          <p:cNvPicPr preferRelativeResize="0"/>
          <p:nvPr/>
        </p:nvPicPr>
        <p:blipFill rotWithShape="1">
          <a:blip r:embed="rId9">
            <a:alphaModFix/>
          </a:blip>
          <a:srcRect b="29787" l="69032" r="12830" t="54872"/>
          <a:stretch/>
        </p:blipFill>
        <p:spPr>
          <a:xfrm>
            <a:off x="9427387" y="2847569"/>
            <a:ext cx="869492" cy="551544"/>
          </a:xfrm>
          <a:prstGeom prst="rect">
            <a:avLst/>
          </a:prstGeom>
          <a:noFill/>
          <a:ln>
            <a:noFill/>
          </a:ln>
        </p:spPr>
      </p:pic>
      <p:sp>
        <p:nvSpPr>
          <p:cNvPr id="286" name="Google Shape;286;p3"/>
          <p:cNvSpPr txBox="1"/>
          <p:nvPr/>
        </p:nvSpPr>
        <p:spPr>
          <a:xfrm>
            <a:off x="1721516" y="2017380"/>
            <a:ext cx="235596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FF0000"/>
                </a:solidFill>
                <a:latin typeface="Calibri"/>
                <a:ea typeface="Calibri"/>
                <a:cs typeface="Calibri"/>
                <a:sym typeface="Calibri"/>
              </a:rPr>
              <a:t> </a:t>
            </a:r>
            <a:r>
              <a:rPr b="1" lang="en-US" sz="2400">
                <a:solidFill>
                  <a:srgbClr val="FF0000"/>
                </a:solidFill>
                <a:latin typeface="Calibri"/>
                <a:ea typeface="Calibri"/>
                <a:cs typeface="Calibri"/>
                <a:sym typeface="Calibri"/>
              </a:rPr>
              <a:t>Insensitive </a:t>
            </a:r>
            <a:endParaRPr b="1" sz="2400">
              <a:solidFill>
                <a:srgbClr val="FF0000"/>
              </a:solidFill>
              <a:latin typeface="Calibri"/>
              <a:ea typeface="Calibri"/>
              <a:cs typeface="Calibri"/>
              <a:sym typeface="Calibri"/>
            </a:endParaRPr>
          </a:p>
        </p:txBody>
      </p:sp>
      <p:pic>
        <p:nvPicPr>
          <p:cNvPr id="287" name="Google Shape;287;p3"/>
          <p:cNvPicPr preferRelativeResize="0"/>
          <p:nvPr/>
        </p:nvPicPr>
        <p:blipFill rotWithShape="1">
          <a:blip r:embed="rId10">
            <a:alphaModFix/>
          </a:blip>
          <a:srcRect b="19841" l="0" r="47580" t="17937"/>
          <a:stretch/>
        </p:blipFill>
        <p:spPr>
          <a:xfrm>
            <a:off x="1390410" y="2068177"/>
            <a:ext cx="467538" cy="384627"/>
          </a:xfrm>
          <a:prstGeom prst="rect">
            <a:avLst/>
          </a:prstGeom>
          <a:noFill/>
          <a:ln>
            <a:noFill/>
          </a:ln>
        </p:spPr>
      </p:pic>
      <p:pic>
        <p:nvPicPr>
          <p:cNvPr id="288" name="Google Shape;288;p3"/>
          <p:cNvPicPr preferRelativeResize="0"/>
          <p:nvPr/>
        </p:nvPicPr>
        <p:blipFill rotWithShape="1">
          <a:blip r:embed="rId10">
            <a:alphaModFix/>
          </a:blip>
          <a:srcRect b="19841" l="0" r="47580" t="17937"/>
          <a:stretch/>
        </p:blipFill>
        <p:spPr>
          <a:xfrm>
            <a:off x="8470562" y="1991495"/>
            <a:ext cx="467538" cy="384627"/>
          </a:xfrm>
          <a:prstGeom prst="rect">
            <a:avLst/>
          </a:prstGeom>
          <a:noFill/>
          <a:ln>
            <a:noFill/>
          </a:ln>
        </p:spPr>
      </p:pic>
      <p:sp>
        <p:nvSpPr>
          <p:cNvPr id="289" name="Google Shape;289;p3"/>
          <p:cNvSpPr txBox="1"/>
          <p:nvPr/>
        </p:nvSpPr>
        <p:spPr>
          <a:xfrm>
            <a:off x="8894962" y="1931626"/>
            <a:ext cx="235596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F0000"/>
                </a:solidFill>
                <a:latin typeface="Calibri"/>
                <a:ea typeface="Calibri"/>
                <a:cs typeface="Calibri"/>
                <a:sym typeface="Calibri"/>
              </a:rPr>
              <a:t>Time Intensive</a:t>
            </a:r>
            <a:endParaRPr b="1" sz="2800">
              <a:solidFill>
                <a:srgbClr val="FF0000"/>
              </a:solidFill>
              <a:latin typeface="Calibri"/>
              <a:ea typeface="Calibri"/>
              <a:cs typeface="Calibri"/>
              <a:sym typeface="Calibri"/>
            </a:endParaRPr>
          </a:p>
        </p:txBody>
      </p:sp>
      <p:sp>
        <p:nvSpPr>
          <p:cNvPr id="290" name="Google Shape;290;p3"/>
          <p:cNvSpPr txBox="1"/>
          <p:nvPr/>
        </p:nvSpPr>
        <p:spPr>
          <a:xfrm>
            <a:off x="5023468" y="1355936"/>
            <a:ext cx="235596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FF0000"/>
                </a:solidFill>
                <a:latin typeface="Calibri"/>
                <a:ea typeface="Calibri"/>
                <a:cs typeface="Calibri"/>
                <a:sym typeface="Calibri"/>
              </a:rPr>
              <a:t>? </a:t>
            </a:r>
            <a:r>
              <a:rPr b="1" lang="en-US" sz="2400">
                <a:solidFill>
                  <a:srgbClr val="FF0000"/>
                </a:solidFill>
                <a:latin typeface="Calibri"/>
                <a:ea typeface="Calibri"/>
                <a:cs typeface="Calibri"/>
                <a:sym typeface="Calibri"/>
              </a:rPr>
              <a:t>Not validated</a:t>
            </a:r>
            <a:endParaRPr b="1" sz="2400">
              <a:solidFill>
                <a:srgbClr val="FF0000"/>
              </a:solidFill>
              <a:latin typeface="Calibri"/>
              <a:ea typeface="Calibri"/>
              <a:cs typeface="Calibri"/>
              <a:sym typeface="Calibri"/>
            </a:endParaRPr>
          </a:p>
        </p:txBody>
      </p:sp>
      <p:grpSp>
        <p:nvGrpSpPr>
          <p:cNvPr id="291" name="Google Shape;291;p3"/>
          <p:cNvGrpSpPr/>
          <p:nvPr/>
        </p:nvGrpSpPr>
        <p:grpSpPr>
          <a:xfrm>
            <a:off x="135356" y="120125"/>
            <a:ext cx="1856221" cy="1036071"/>
            <a:chOff x="3742086" y="1434"/>
            <a:chExt cx="1856221" cy="1206543"/>
          </a:xfrm>
        </p:grpSpPr>
        <p:sp>
          <p:nvSpPr>
            <p:cNvPr id="292" name="Google Shape;292;p3"/>
            <p:cNvSpPr/>
            <p:nvPr/>
          </p:nvSpPr>
          <p:spPr>
            <a:xfrm>
              <a:off x="3742086" y="1434"/>
              <a:ext cx="1856221" cy="1206543"/>
            </a:xfrm>
            <a:prstGeom prst="roundRect">
              <a:avLst>
                <a:gd fmla="val 16667" name="adj"/>
              </a:avLst>
            </a:prstGeom>
            <a:gradFill>
              <a:gsLst>
                <a:gs pos="0">
                  <a:srgbClr val="F08B54">
                    <a:alpha val="89803"/>
                  </a:srgbClr>
                </a:gs>
                <a:gs pos="50000">
                  <a:srgbClr val="F67A26">
                    <a:alpha val="89803"/>
                  </a:srgbClr>
                </a:gs>
                <a:gs pos="100000">
                  <a:srgbClr val="E36A18">
                    <a:alpha val="89803"/>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
            <p:cNvSpPr txBox="1"/>
            <p:nvPr/>
          </p:nvSpPr>
          <p:spPr>
            <a:xfrm>
              <a:off x="3800985" y="60333"/>
              <a:ext cx="1738423" cy="1088745"/>
            </a:xfrm>
            <a:prstGeom prst="rect">
              <a:avLst/>
            </a:prstGeom>
            <a:noFill/>
            <a:ln>
              <a:noFill/>
            </a:ln>
          </p:spPr>
          <p:txBody>
            <a:bodyPr anchorCtr="0" anchor="ctr" bIns="102850" lIns="102850" spcFirstLastPara="1" rIns="102850" wrap="square" tIns="102850">
              <a:noAutofit/>
            </a:bodyPr>
            <a:lstStyle/>
            <a:p>
              <a:pPr indent="0" lvl="0" marL="0" marR="0" rtl="0" algn="ctr">
                <a:lnSpc>
                  <a:spcPct val="90000"/>
                </a:lnSpc>
                <a:spcBef>
                  <a:spcPts val="0"/>
                </a:spcBef>
                <a:spcAft>
                  <a:spcPts val="0"/>
                </a:spcAft>
                <a:buNone/>
              </a:pPr>
              <a:r>
                <a:rPr lang="en-US" sz="2700">
                  <a:solidFill>
                    <a:schemeClr val="lt1"/>
                  </a:solidFill>
                  <a:latin typeface="Calibri"/>
                  <a:ea typeface="Calibri"/>
                  <a:cs typeface="Calibri"/>
                  <a:sym typeface="Calibri"/>
                </a:rPr>
                <a:t>Energetic Condition</a:t>
              </a:r>
              <a:endParaRPr sz="2700">
                <a:solidFill>
                  <a:schemeClr val="lt1"/>
                </a:solidFill>
                <a:latin typeface="Calibri"/>
                <a:ea typeface="Calibri"/>
                <a:cs typeface="Calibri"/>
                <a:sym typeface="Calibri"/>
              </a:endParaRPr>
            </a:p>
          </p:txBody>
        </p:sp>
      </p:grpSp>
      <p:grpSp>
        <p:nvGrpSpPr>
          <p:cNvPr id="294" name="Google Shape;294;p3"/>
          <p:cNvGrpSpPr/>
          <p:nvPr/>
        </p:nvGrpSpPr>
        <p:grpSpPr>
          <a:xfrm>
            <a:off x="7028186" y="4839456"/>
            <a:ext cx="3044758" cy="1729373"/>
            <a:chOff x="4411491" y="3775459"/>
            <a:chExt cx="3044758" cy="1729373"/>
          </a:xfrm>
        </p:grpSpPr>
        <p:sp>
          <p:nvSpPr>
            <p:cNvPr id="295" name="Google Shape;295;p3"/>
            <p:cNvSpPr/>
            <p:nvPr/>
          </p:nvSpPr>
          <p:spPr>
            <a:xfrm>
              <a:off x="4411491" y="3775459"/>
              <a:ext cx="3044758" cy="1729373"/>
            </a:xfrm>
            <a:prstGeom prst="roundRect">
              <a:avLst>
                <a:gd fmla="val 16667" name="adj"/>
              </a:avLst>
            </a:prstGeom>
            <a:noFill/>
            <a:ln cap="flat" cmpd="sng" w="381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96" name="Google Shape;296;p3"/>
            <p:cNvSpPr txBox="1"/>
            <p:nvPr/>
          </p:nvSpPr>
          <p:spPr>
            <a:xfrm>
              <a:off x="4520927" y="4858501"/>
              <a:ext cx="2825885"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Calibri"/>
                <a:buNone/>
              </a:pPr>
              <a:r>
                <a:rPr b="1" i="0" lang="en-US" sz="1800" u="none" cap="none" strike="noStrike">
                  <a:solidFill>
                    <a:srgbClr val="000000"/>
                  </a:solidFill>
                  <a:latin typeface="Calibri"/>
                  <a:ea typeface="Calibri"/>
                  <a:cs typeface="Calibri"/>
                  <a:sym typeface="Calibri"/>
                </a:rPr>
                <a:t>Biochemical: </a:t>
              </a:r>
              <a:endParaRPr/>
            </a:p>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Brix Index</a:t>
              </a:r>
              <a:endParaRPr b="0" i="0" sz="1800" u="none" cap="none" strike="noStrike">
                <a:solidFill>
                  <a:srgbClr val="000000"/>
                </a:solidFill>
                <a:latin typeface="Calibri"/>
                <a:ea typeface="Calibri"/>
                <a:cs typeface="Calibri"/>
                <a:sym typeface="Calibri"/>
              </a:endParaRPr>
            </a:p>
          </p:txBody>
        </p:sp>
      </p:grpSp>
      <p:pic>
        <p:nvPicPr>
          <p:cNvPr id="297" name="Google Shape;297;p3"/>
          <p:cNvPicPr preferRelativeResize="0"/>
          <p:nvPr/>
        </p:nvPicPr>
        <p:blipFill rotWithShape="1">
          <a:blip r:embed="rId11">
            <a:alphaModFix/>
          </a:blip>
          <a:srcRect b="0" l="0" r="0" t="0"/>
          <a:stretch/>
        </p:blipFill>
        <p:spPr>
          <a:xfrm rot="2883064">
            <a:off x="8525854" y="4973370"/>
            <a:ext cx="203264" cy="1072218"/>
          </a:xfrm>
          <a:prstGeom prst="rect">
            <a:avLst/>
          </a:prstGeom>
          <a:noFill/>
          <a:ln>
            <a:noFill/>
          </a:ln>
        </p:spPr>
      </p:pic>
      <p:sp>
        <p:nvSpPr>
          <p:cNvPr id="298" name="Google Shape;298;p3"/>
          <p:cNvSpPr txBox="1"/>
          <p:nvPr/>
        </p:nvSpPr>
        <p:spPr>
          <a:xfrm>
            <a:off x="7449503" y="4280840"/>
            <a:ext cx="235596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FF0000"/>
                </a:solidFill>
                <a:latin typeface="Calibri"/>
                <a:ea typeface="Calibri"/>
                <a:cs typeface="Calibri"/>
                <a:sym typeface="Calibri"/>
              </a:rPr>
              <a:t>? </a:t>
            </a:r>
            <a:r>
              <a:rPr b="1" lang="en-US" sz="2400">
                <a:solidFill>
                  <a:srgbClr val="FF0000"/>
                </a:solidFill>
                <a:latin typeface="Calibri"/>
                <a:ea typeface="Calibri"/>
                <a:cs typeface="Calibri"/>
                <a:sym typeface="Calibri"/>
              </a:rPr>
              <a:t>Not validated</a:t>
            </a:r>
            <a:endParaRPr b="1" sz="2400">
              <a:solidFill>
                <a:srgbClr val="FF0000"/>
              </a:solidFill>
              <a:latin typeface="Calibri"/>
              <a:ea typeface="Calibri"/>
              <a:cs typeface="Calibri"/>
              <a:sym typeface="Calibri"/>
            </a:endParaRPr>
          </a:p>
        </p:txBody>
      </p:sp>
      <p:sp>
        <p:nvSpPr>
          <p:cNvPr id="299" name="Google Shape;299;p3"/>
          <p:cNvSpPr txBox="1"/>
          <p:nvPr/>
        </p:nvSpPr>
        <p:spPr>
          <a:xfrm>
            <a:off x="3422858" y="4406843"/>
            <a:ext cx="235596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BF9000"/>
                </a:solidFill>
                <a:latin typeface="Calibri"/>
                <a:ea typeface="Calibri"/>
                <a:cs typeface="Calibri"/>
                <a:sym typeface="Calibri"/>
              </a:rPr>
              <a:t>Gold Standard</a:t>
            </a:r>
            <a:endParaRPr b="1" sz="2800">
              <a:solidFill>
                <a:srgbClr val="BF9000"/>
              </a:solidFill>
              <a:latin typeface="Calibri"/>
              <a:ea typeface="Calibri"/>
              <a:cs typeface="Calibri"/>
              <a:sym typeface="Calibri"/>
            </a:endParaRPr>
          </a:p>
        </p:txBody>
      </p:sp>
      <p:sp>
        <p:nvSpPr>
          <p:cNvPr id="300" name="Google Shape;300;p3"/>
          <p:cNvSpPr/>
          <p:nvPr/>
        </p:nvSpPr>
        <p:spPr>
          <a:xfrm>
            <a:off x="3079719" y="4406636"/>
            <a:ext cx="371444" cy="356835"/>
          </a:xfrm>
          <a:prstGeom prst="star5">
            <a:avLst>
              <a:gd fmla="val 19098" name="adj"/>
              <a:gd fmla="val 105146" name="hf"/>
              <a:gd fmla="val 110557" name="vf"/>
            </a:avLst>
          </a:prstGeom>
          <a:solidFill>
            <a:srgbClr val="FFD966"/>
          </a:solid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
          <p:cNvSpPr txBox="1"/>
          <p:nvPr>
            <p:ph type="title"/>
          </p:nvPr>
        </p:nvSpPr>
        <p:spPr>
          <a:xfrm>
            <a:off x="318172" y="180975"/>
            <a:ext cx="4764201" cy="1074738"/>
          </a:xfrm>
          <a:prstGeom prst="rect">
            <a:avLst/>
          </a:prstGeom>
          <a:noFill/>
          <a:ln>
            <a:noFill/>
          </a:ln>
        </p:spPr>
        <p:txBody>
          <a:bodyPr anchorCtr="0" anchor="b" bIns="45700" lIns="0" spcFirstLastPara="1" rIns="0"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sz="3200" cap="none"/>
              <a:t>Development of a snow crab condition monitoring program</a:t>
            </a:r>
            <a:endParaRPr sz="3200" cap="none"/>
          </a:p>
        </p:txBody>
      </p:sp>
      <p:sp>
        <p:nvSpPr>
          <p:cNvPr id="307" name="Google Shape;307;p4"/>
          <p:cNvSpPr txBox="1"/>
          <p:nvPr>
            <p:ph idx="1" type="body"/>
          </p:nvPr>
        </p:nvSpPr>
        <p:spPr>
          <a:xfrm>
            <a:off x="318172" y="1612648"/>
            <a:ext cx="4548461" cy="2155801"/>
          </a:xfrm>
          <a:prstGeom prst="rect">
            <a:avLst/>
          </a:prstGeom>
          <a:solidFill>
            <a:schemeClr val="lt1"/>
          </a:solidFill>
          <a:ln>
            <a:noFill/>
          </a:ln>
        </p:spPr>
        <p:txBody>
          <a:bodyPr anchorCtr="0" anchor="t" bIns="45700" lIns="0" spcFirstLastPara="1" rIns="0" wrap="square" tIns="45700">
            <a:normAutofit fontScale="92500" lnSpcReduction="10000"/>
          </a:bodyPr>
          <a:lstStyle/>
          <a:p>
            <a:pPr indent="0" lvl="0" marL="0" rtl="0" algn="just">
              <a:lnSpc>
                <a:spcPct val="100000"/>
              </a:lnSpc>
              <a:spcBef>
                <a:spcPts val="0"/>
              </a:spcBef>
              <a:spcAft>
                <a:spcPts val="0"/>
              </a:spcAft>
              <a:buClr>
                <a:schemeClr val="dk1"/>
              </a:buClr>
              <a:buSzPct val="100000"/>
              <a:buNone/>
            </a:pPr>
            <a:r>
              <a:rPr lang="en-US" sz="1900">
                <a:latin typeface="Calibri"/>
                <a:ea typeface="Calibri"/>
                <a:cs typeface="Calibri"/>
                <a:sym typeface="Calibri"/>
              </a:rPr>
              <a:t>Annual hepatopancreas sampling conducted on NOAA Bering Sea bottom trawl survey to: </a:t>
            </a:r>
            <a:endParaRPr sz="1900">
              <a:latin typeface="Calibri"/>
              <a:ea typeface="Calibri"/>
              <a:cs typeface="Calibri"/>
              <a:sym typeface="Calibri"/>
            </a:endParaRPr>
          </a:p>
          <a:p>
            <a:pPr indent="0" lvl="0" marL="0" rtl="0" algn="just">
              <a:lnSpc>
                <a:spcPct val="100000"/>
              </a:lnSpc>
              <a:spcBef>
                <a:spcPts val="0"/>
              </a:spcBef>
              <a:spcAft>
                <a:spcPts val="0"/>
              </a:spcAft>
              <a:buClr>
                <a:schemeClr val="dk1"/>
              </a:buClr>
              <a:buSzPct val="100000"/>
              <a:buNone/>
            </a:pPr>
            <a:r>
              <a:rPr lang="en-US" sz="1800">
                <a:latin typeface="Calibri"/>
                <a:ea typeface="Calibri"/>
                <a:cs typeface="Calibri"/>
                <a:sym typeface="Calibri"/>
              </a:rPr>
              <a:t> </a:t>
            </a:r>
            <a:endParaRPr/>
          </a:p>
          <a:p>
            <a:pPr indent="-285750" lvl="0" marL="285750" rtl="0" algn="l">
              <a:lnSpc>
                <a:spcPct val="100000"/>
              </a:lnSpc>
              <a:spcBef>
                <a:spcPts val="0"/>
              </a:spcBef>
              <a:spcAft>
                <a:spcPts val="0"/>
              </a:spcAft>
              <a:buClr>
                <a:srgbClr val="000000"/>
              </a:buClr>
              <a:buSzPct val="100000"/>
              <a:buFont typeface="Arial"/>
              <a:buChar char="•"/>
            </a:pPr>
            <a:r>
              <a:rPr lang="en-US" sz="2000">
                <a:solidFill>
                  <a:srgbClr val="000000"/>
                </a:solidFill>
                <a:latin typeface="Calibri"/>
                <a:ea typeface="Calibri"/>
                <a:cs typeface="Calibri"/>
                <a:sym typeface="Calibri"/>
              </a:rPr>
              <a:t>Monitor energetic condition and report as an annual indicator update in the Snow Crab ESP</a:t>
            </a:r>
            <a:endParaRPr/>
          </a:p>
          <a:p>
            <a:pPr indent="-285750" lvl="0" marL="285750" rtl="0" algn="l">
              <a:lnSpc>
                <a:spcPct val="100000"/>
              </a:lnSpc>
              <a:spcBef>
                <a:spcPts val="0"/>
              </a:spcBef>
              <a:spcAft>
                <a:spcPts val="0"/>
              </a:spcAft>
              <a:buClr>
                <a:srgbClr val="000000"/>
              </a:buClr>
              <a:buSzPct val="100000"/>
              <a:buFont typeface="Arial"/>
              <a:buChar char="•"/>
            </a:pPr>
            <a:r>
              <a:rPr lang="en-US" sz="2000">
                <a:solidFill>
                  <a:srgbClr val="000000"/>
                </a:solidFill>
                <a:latin typeface="Calibri"/>
                <a:ea typeface="Calibri"/>
                <a:cs typeface="Calibri"/>
                <a:sym typeface="Calibri"/>
              </a:rPr>
              <a:t>Spatiotemporal modeling efforts to better resolve drivers of energetic condition</a:t>
            </a:r>
            <a:endParaRPr/>
          </a:p>
          <a:p>
            <a:pPr indent="0" lvl="0" marL="0" rtl="0" algn="just">
              <a:lnSpc>
                <a:spcPct val="100000"/>
              </a:lnSpc>
              <a:spcBef>
                <a:spcPts val="2400"/>
              </a:spcBef>
              <a:spcAft>
                <a:spcPts val="0"/>
              </a:spcAft>
              <a:buClr>
                <a:schemeClr val="dk1"/>
              </a:buClr>
              <a:buSzPct val="100000"/>
              <a:buNone/>
            </a:pPr>
            <a:r>
              <a:t/>
            </a:r>
            <a:endParaRPr/>
          </a:p>
        </p:txBody>
      </p:sp>
      <p:pic>
        <p:nvPicPr>
          <p:cNvPr id="308" name="Google Shape;308;p4"/>
          <p:cNvPicPr preferRelativeResize="0"/>
          <p:nvPr/>
        </p:nvPicPr>
        <p:blipFill rotWithShape="1">
          <a:blip r:embed="rId3">
            <a:alphaModFix/>
          </a:blip>
          <a:srcRect b="0" l="0" r="0" t="0"/>
          <a:stretch/>
        </p:blipFill>
        <p:spPr>
          <a:xfrm>
            <a:off x="9118600" y="6303320"/>
            <a:ext cx="2428875" cy="476250"/>
          </a:xfrm>
          <a:prstGeom prst="rect">
            <a:avLst/>
          </a:prstGeom>
          <a:noFill/>
          <a:ln>
            <a:noFill/>
          </a:ln>
        </p:spPr>
      </p:pic>
      <p:pic>
        <p:nvPicPr>
          <p:cNvPr id="309" name="Google Shape;309;p4"/>
          <p:cNvPicPr preferRelativeResize="0"/>
          <p:nvPr/>
        </p:nvPicPr>
        <p:blipFill rotWithShape="1">
          <a:blip r:embed="rId4">
            <a:alphaModFix/>
          </a:blip>
          <a:srcRect b="0" l="0" r="0" t="0"/>
          <a:stretch/>
        </p:blipFill>
        <p:spPr>
          <a:xfrm>
            <a:off x="40463" y="5009706"/>
            <a:ext cx="1581290" cy="903594"/>
          </a:xfrm>
          <a:prstGeom prst="rect">
            <a:avLst/>
          </a:prstGeom>
          <a:noFill/>
          <a:ln>
            <a:noFill/>
          </a:ln>
        </p:spPr>
      </p:pic>
      <p:sp>
        <p:nvSpPr>
          <p:cNvPr id="310" name="Google Shape;310;p4"/>
          <p:cNvSpPr txBox="1"/>
          <p:nvPr/>
        </p:nvSpPr>
        <p:spPr>
          <a:xfrm>
            <a:off x="-59580" y="5809201"/>
            <a:ext cx="1979225" cy="7386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Random sample targeting pre-terminal molt snow crab</a:t>
            </a:r>
            <a:endParaRPr sz="1400">
              <a:solidFill>
                <a:schemeClr val="dk1"/>
              </a:solidFill>
              <a:latin typeface="Calibri"/>
              <a:ea typeface="Calibri"/>
              <a:cs typeface="Calibri"/>
              <a:sym typeface="Calibri"/>
            </a:endParaRPr>
          </a:p>
        </p:txBody>
      </p:sp>
      <p:cxnSp>
        <p:nvCxnSpPr>
          <p:cNvPr id="311" name="Google Shape;311;p4"/>
          <p:cNvCxnSpPr/>
          <p:nvPr/>
        </p:nvCxnSpPr>
        <p:spPr>
          <a:xfrm>
            <a:off x="1709150" y="5539434"/>
            <a:ext cx="669408" cy="1487"/>
          </a:xfrm>
          <a:prstGeom prst="straightConnector1">
            <a:avLst/>
          </a:prstGeom>
          <a:noFill/>
          <a:ln cap="flat" cmpd="sng" w="9525">
            <a:solidFill>
              <a:schemeClr val="accent1"/>
            </a:solidFill>
            <a:prstDash val="solid"/>
            <a:miter lim="800000"/>
            <a:headEnd len="sm" w="sm" type="none"/>
            <a:tailEnd len="med" w="med" type="triangle"/>
          </a:ln>
        </p:spPr>
      </p:cxnSp>
      <p:cxnSp>
        <p:nvCxnSpPr>
          <p:cNvPr id="312" name="Google Shape;312;p4"/>
          <p:cNvCxnSpPr/>
          <p:nvPr/>
        </p:nvCxnSpPr>
        <p:spPr>
          <a:xfrm>
            <a:off x="1774771" y="6046730"/>
            <a:ext cx="579591" cy="152653"/>
          </a:xfrm>
          <a:prstGeom prst="straightConnector1">
            <a:avLst/>
          </a:prstGeom>
          <a:noFill/>
          <a:ln cap="flat" cmpd="sng" w="9525">
            <a:solidFill>
              <a:schemeClr val="accent1"/>
            </a:solidFill>
            <a:prstDash val="solid"/>
            <a:miter lim="800000"/>
            <a:headEnd len="sm" w="sm" type="none"/>
            <a:tailEnd len="med" w="med" type="triangle"/>
          </a:ln>
        </p:spPr>
      </p:cxnSp>
      <p:pic>
        <p:nvPicPr>
          <p:cNvPr id="313" name="Google Shape;313;p4"/>
          <p:cNvPicPr preferRelativeResize="0"/>
          <p:nvPr/>
        </p:nvPicPr>
        <p:blipFill rotWithShape="1">
          <a:blip r:embed="rId5">
            <a:alphaModFix/>
          </a:blip>
          <a:srcRect b="0" l="0" r="0" t="0"/>
          <a:stretch/>
        </p:blipFill>
        <p:spPr>
          <a:xfrm>
            <a:off x="2265909" y="4239134"/>
            <a:ext cx="890990" cy="792295"/>
          </a:xfrm>
          <a:prstGeom prst="rect">
            <a:avLst/>
          </a:prstGeom>
          <a:noFill/>
          <a:ln>
            <a:noFill/>
          </a:ln>
        </p:spPr>
      </p:pic>
      <p:pic>
        <p:nvPicPr>
          <p:cNvPr id="314" name="Google Shape;314;p4"/>
          <p:cNvPicPr preferRelativeResize="0"/>
          <p:nvPr/>
        </p:nvPicPr>
        <p:blipFill rotWithShape="1">
          <a:blip r:embed="rId6">
            <a:alphaModFix/>
          </a:blip>
          <a:srcRect b="0" l="0" r="0" t="0"/>
          <a:stretch/>
        </p:blipFill>
        <p:spPr>
          <a:xfrm rot="-3306337">
            <a:off x="2461681" y="4949822"/>
            <a:ext cx="1056020" cy="1122021"/>
          </a:xfrm>
          <a:prstGeom prst="rect">
            <a:avLst/>
          </a:prstGeom>
          <a:noFill/>
          <a:ln>
            <a:noFill/>
          </a:ln>
        </p:spPr>
      </p:pic>
      <p:sp>
        <p:nvSpPr>
          <p:cNvPr id="315" name="Google Shape;315;p4"/>
          <p:cNvSpPr txBox="1"/>
          <p:nvPr/>
        </p:nvSpPr>
        <p:spPr>
          <a:xfrm>
            <a:off x="3153721" y="4239134"/>
            <a:ext cx="2162440"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Station-specific environmental </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variables</a:t>
            </a:r>
            <a:endParaRPr sz="1400">
              <a:solidFill>
                <a:schemeClr val="dk1"/>
              </a:solidFill>
              <a:latin typeface="Calibri"/>
              <a:ea typeface="Calibri"/>
              <a:cs typeface="Calibri"/>
              <a:sym typeface="Calibri"/>
            </a:endParaRPr>
          </a:p>
        </p:txBody>
      </p:sp>
      <p:sp>
        <p:nvSpPr>
          <p:cNvPr id="316" name="Google Shape;316;p4"/>
          <p:cNvSpPr txBox="1"/>
          <p:nvPr/>
        </p:nvSpPr>
        <p:spPr>
          <a:xfrm>
            <a:off x="3448696" y="5126151"/>
            <a:ext cx="187166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Individual-level biometrics</a:t>
            </a:r>
            <a:endParaRPr sz="1400">
              <a:solidFill>
                <a:schemeClr val="dk1"/>
              </a:solidFill>
              <a:latin typeface="Calibri"/>
              <a:ea typeface="Calibri"/>
              <a:cs typeface="Calibri"/>
              <a:sym typeface="Calibri"/>
            </a:endParaRPr>
          </a:p>
        </p:txBody>
      </p:sp>
      <p:sp>
        <p:nvSpPr>
          <p:cNvPr id="317" name="Google Shape;317;p4"/>
          <p:cNvSpPr txBox="1"/>
          <p:nvPr/>
        </p:nvSpPr>
        <p:spPr>
          <a:xfrm>
            <a:off x="3140721" y="6049363"/>
            <a:ext cx="209598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Individual-level hepatopancreas samples</a:t>
            </a:r>
            <a:endParaRPr sz="1400">
              <a:solidFill>
                <a:schemeClr val="dk1"/>
              </a:solidFill>
              <a:latin typeface="Calibri"/>
              <a:ea typeface="Calibri"/>
              <a:cs typeface="Calibri"/>
              <a:sym typeface="Calibri"/>
            </a:endParaRPr>
          </a:p>
        </p:txBody>
      </p:sp>
      <p:pic>
        <p:nvPicPr>
          <p:cNvPr id="318" name="Google Shape;318;p4"/>
          <p:cNvPicPr preferRelativeResize="0"/>
          <p:nvPr/>
        </p:nvPicPr>
        <p:blipFill rotWithShape="1">
          <a:blip r:embed="rId7">
            <a:alphaModFix/>
          </a:blip>
          <a:srcRect b="0" l="0" r="0" t="0"/>
          <a:stretch/>
        </p:blipFill>
        <p:spPr>
          <a:xfrm>
            <a:off x="442768" y="1253224"/>
            <a:ext cx="4114800" cy="219075"/>
          </a:xfrm>
          <a:prstGeom prst="rect">
            <a:avLst/>
          </a:prstGeom>
          <a:noFill/>
          <a:ln>
            <a:noFill/>
          </a:ln>
        </p:spPr>
      </p:pic>
      <p:cxnSp>
        <p:nvCxnSpPr>
          <p:cNvPr id="319" name="Google Shape;319;p4"/>
          <p:cNvCxnSpPr/>
          <p:nvPr/>
        </p:nvCxnSpPr>
        <p:spPr>
          <a:xfrm flipH="1" rot="10800000">
            <a:off x="1691052" y="4920526"/>
            <a:ext cx="546172" cy="259818"/>
          </a:xfrm>
          <a:prstGeom prst="straightConnector1">
            <a:avLst/>
          </a:prstGeom>
          <a:noFill/>
          <a:ln cap="flat" cmpd="sng" w="9525">
            <a:solidFill>
              <a:schemeClr val="accent1"/>
            </a:solidFill>
            <a:prstDash val="solid"/>
            <a:miter lim="800000"/>
            <a:headEnd len="sm" w="sm" type="none"/>
            <a:tailEnd len="med" w="med" type="triangle"/>
          </a:ln>
        </p:spPr>
      </p:cxnSp>
      <p:pic>
        <p:nvPicPr>
          <p:cNvPr id="320" name="Google Shape;320;p4"/>
          <p:cNvPicPr preferRelativeResize="0"/>
          <p:nvPr/>
        </p:nvPicPr>
        <p:blipFill rotWithShape="1">
          <a:blip r:embed="rId8">
            <a:alphaModFix/>
          </a:blip>
          <a:srcRect b="0" l="17606" r="18780" t="0"/>
          <a:stretch/>
        </p:blipFill>
        <p:spPr>
          <a:xfrm>
            <a:off x="5547820" y="164861"/>
            <a:ext cx="6345390" cy="6517103"/>
          </a:xfrm>
          <a:prstGeom prst="rect">
            <a:avLst/>
          </a:prstGeom>
          <a:noFill/>
          <a:ln>
            <a:noFill/>
          </a:ln>
        </p:spPr>
      </p:pic>
      <p:sp>
        <p:nvSpPr>
          <p:cNvPr id="321" name="Google Shape;321;p4"/>
          <p:cNvSpPr txBox="1"/>
          <p:nvPr/>
        </p:nvSpPr>
        <p:spPr>
          <a:xfrm>
            <a:off x="6362452" y="2821770"/>
            <a:ext cx="281219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F0000"/>
                </a:solidFill>
                <a:latin typeface="Calibri"/>
                <a:ea typeface="Calibri"/>
                <a:cs typeface="Calibri"/>
                <a:sym typeface="Calibri"/>
              </a:rPr>
              <a:t>Mid-collapse</a:t>
            </a:r>
            <a:endParaRPr b="1" sz="1800">
              <a:solidFill>
                <a:srgbClr val="FF0000"/>
              </a:solidFill>
              <a:latin typeface="Calibri"/>
              <a:ea typeface="Calibri"/>
              <a:cs typeface="Calibri"/>
              <a:sym typeface="Calibri"/>
            </a:endParaRPr>
          </a:p>
        </p:txBody>
      </p:sp>
      <p:sp>
        <p:nvSpPr>
          <p:cNvPr id="322" name="Google Shape;322;p4"/>
          <p:cNvSpPr txBox="1"/>
          <p:nvPr/>
        </p:nvSpPr>
        <p:spPr>
          <a:xfrm>
            <a:off x="8558012" y="2821770"/>
            <a:ext cx="281219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E57C4"/>
                </a:solidFill>
                <a:latin typeface="Calibri"/>
                <a:ea typeface="Calibri"/>
                <a:cs typeface="Calibri"/>
                <a:sym typeface="Calibri"/>
              </a:rPr>
              <a:t>Post-collapse</a:t>
            </a:r>
            <a:endParaRPr b="1" sz="1800">
              <a:solidFill>
                <a:srgbClr val="0E57C4"/>
              </a:solidFill>
              <a:latin typeface="Calibri"/>
              <a:ea typeface="Calibri"/>
              <a:cs typeface="Calibri"/>
              <a:sym typeface="Calibri"/>
            </a:endParaRPr>
          </a:p>
        </p:txBody>
      </p:sp>
      <p:sp>
        <p:nvSpPr>
          <p:cNvPr id="323" name="Google Shape;323;p4"/>
          <p:cNvSpPr/>
          <p:nvPr/>
        </p:nvSpPr>
        <p:spPr>
          <a:xfrm>
            <a:off x="5856885" y="3026229"/>
            <a:ext cx="232494" cy="5334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 name="Google Shape;324;p4"/>
          <p:cNvSpPr/>
          <p:nvPr/>
        </p:nvSpPr>
        <p:spPr>
          <a:xfrm rot="5400000">
            <a:off x="8443577" y="5902925"/>
            <a:ext cx="228871" cy="112117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 name="Google Shape;325;p4"/>
          <p:cNvSpPr txBox="1"/>
          <p:nvPr/>
        </p:nvSpPr>
        <p:spPr>
          <a:xfrm>
            <a:off x="6362452" y="5779780"/>
            <a:ext cx="281219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E57C4"/>
                </a:solidFill>
                <a:latin typeface="Calibri"/>
                <a:ea typeface="Calibri"/>
                <a:cs typeface="Calibri"/>
                <a:sym typeface="Calibri"/>
              </a:rPr>
              <a:t>Post-collapse</a:t>
            </a:r>
            <a:endParaRPr b="1" sz="1800">
              <a:solidFill>
                <a:srgbClr val="0E57C4"/>
              </a:solidFill>
              <a:latin typeface="Calibri"/>
              <a:ea typeface="Calibri"/>
              <a:cs typeface="Calibri"/>
              <a:sym typeface="Calibri"/>
            </a:endParaRPr>
          </a:p>
        </p:txBody>
      </p:sp>
      <p:sp>
        <p:nvSpPr>
          <p:cNvPr id="326" name="Google Shape;326;p4"/>
          <p:cNvSpPr txBox="1"/>
          <p:nvPr/>
        </p:nvSpPr>
        <p:spPr>
          <a:xfrm>
            <a:off x="8558011" y="5779780"/>
            <a:ext cx="281219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E57C4"/>
                </a:solidFill>
                <a:latin typeface="Calibri"/>
                <a:ea typeface="Calibri"/>
                <a:cs typeface="Calibri"/>
                <a:sym typeface="Calibri"/>
              </a:rPr>
              <a:t>Post-collapse</a:t>
            </a:r>
            <a:endParaRPr b="1" sz="1800">
              <a:solidFill>
                <a:srgbClr val="0E57C4"/>
              </a:solidFill>
              <a:latin typeface="Calibri"/>
              <a:ea typeface="Calibri"/>
              <a:cs typeface="Calibri"/>
              <a:sym typeface="Calibri"/>
            </a:endParaRPr>
          </a:p>
        </p:txBody>
      </p:sp>
      <p:cxnSp>
        <p:nvCxnSpPr>
          <p:cNvPr id="327" name="Google Shape;327;p4"/>
          <p:cNvCxnSpPr/>
          <p:nvPr/>
        </p:nvCxnSpPr>
        <p:spPr>
          <a:xfrm>
            <a:off x="8558011" y="1198819"/>
            <a:ext cx="1304400" cy="219000"/>
          </a:xfrm>
          <a:prstGeom prst="bentConnector3">
            <a:avLst>
              <a:gd fmla="val 50000" name="adj1"/>
            </a:avLst>
          </a:prstGeom>
          <a:noFill/>
          <a:ln cap="flat" cmpd="sng" w="28575">
            <a:solidFill>
              <a:srgbClr val="A5A5A5"/>
            </a:solidFill>
            <a:prstDash val="solid"/>
            <a:miter lim="800000"/>
            <a:headEnd len="sm" w="sm" type="none"/>
            <a:tailEnd len="sm" w="sm" type="none"/>
          </a:ln>
        </p:spPr>
      </p:cxnSp>
      <p:cxnSp>
        <p:nvCxnSpPr>
          <p:cNvPr id="328" name="Google Shape;328;p4"/>
          <p:cNvCxnSpPr/>
          <p:nvPr/>
        </p:nvCxnSpPr>
        <p:spPr>
          <a:xfrm>
            <a:off x="6362452" y="1203378"/>
            <a:ext cx="1304400" cy="219000"/>
          </a:xfrm>
          <a:prstGeom prst="bentConnector3">
            <a:avLst>
              <a:gd fmla="val 50000" name="adj1"/>
            </a:avLst>
          </a:prstGeom>
          <a:noFill/>
          <a:ln cap="flat" cmpd="sng" w="28575">
            <a:solidFill>
              <a:srgbClr val="A5A5A5"/>
            </a:solidFill>
            <a:prstDash val="solid"/>
            <a:miter lim="800000"/>
            <a:headEnd len="sm" w="sm" type="none"/>
            <a:tailEnd len="sm" w="sm" type="none"/>
          </a:ln>
        </p:spPr>
      </p:cxnSp>
      <p:cxnSp>
        <p:nvCxnSpPr>
          <p:cNvPr id="329" name="Google Shape;329;p4"/>
          <p:cNvCxnSpPr/>
          <p:nvPr/>
        </p:nvCxnSpPr>
        <p:spPr>
          <a:xfrm>
            <a:off x="6402636" y="4187782"/>
            <a:ext cx="1304400" cy="219000"/>
          </a:xfrm>
          <a:prstGeom prst="bentConnector3">
            <a:avLst>
              <a:gd fmla="val 50000" name="adj1"/>
            </a:avLst>
          </a:prstGeom>
          <a:noFill/>
          <a:ln cap="flat" cmpd="sng" w="28575">
            <a:solidFill>
              <a:srgbClr val="A5A5A5"/>
            </a:solidFill>
            <a:prstDash val="solid"/>
            <a:miter lim="800000"/>
            <a:headEnd len="sm" w="sm" type="none"/>
            <a:tailEnd len="sm" w="sm" type="none"/>
          </a:ln>
        </p:spPr>
      </p:cxnSp>
      <p:cxnSp>
        <p:nvCxnSpPr>
          <p:cNvPr id="330" name="Google Shape;330;p4"/>
          <p:cNvCxnSpPr/>
          <p:nvPr/>
        </p:nvCxnSpPr>
        <p:spPr>
          <a:xfrm>
            <a:off x="8558011" y="4239134"/>
            <a:ext cx="1304400" cy="219000"/>
          </a:xfrm>
          <a:prstGeom prst="bentConnector3">
            <a:avLst>
              <a:gd fmla="val 50000" name="adj1"/>
            </a:avLst>
          </a:prstGeom>
          <a:noFill/>
          <a:ln cap="flat" cmpd="sng" w="28575">
            <a:solidFill>
              <a:srgbClr val="A5A5A5"/>
            </a:solidFill>
            <a:prstDash val="solid"/>
            <a:miter lim="800000"/>
            <a:headEnd len="sm" w="sm" type="none"/>
            <a:tailEnd len="sm" w="sm" type="none"/>
          </a:ln>
        </p:spPr>
      </p:cxnSp>
      <p:sp>
        <p:nvSpPr>
          <p:cNvPr id="331" name="Google Shape;331;p4"/>
          <p:cNvSpPr txBox="1"/>
          <p:nvPr/>
        </p:nvSpPr>
        <p:spPr>
          <a:xfrm>
            <a:off x="6362452" y="1393031"/>
            <a:ext cx="100853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7F7F7F"/>
                </a:solidFill>
                <a:latin typeface="Calibri"/>
                <a:ea typeface="Calibri"/>
                <a:cs typeface="Calibri"/>
                <a:sym typeface="Calibri"/>
              </a:rPr>
              <a:t>EBS</a:t>
            </a:r>
            <a:endParaRPr sz="1800">
              <a:solidFill>
                <a:srgbClr val="7F7F7F"/>
              </a:solidFill>
              <a:latin typeface="Calibri"/>
              <a:ea typeface="Calibri"/>
              <a:cs typeface="Calibri"/>
              <a:sym typeface="Calibri"/>
            </a:endParaRPr>
          </a:p>
        </p:txBody>
      </p:sp>
      <p:sp>
        <p:nvSpPr>
          <p:cNvPr id="332" name="Google Shape;332;p4"/>
          <p:cNvSpPr txBox="1"/>
          <p:nvPr/>
        </p:nvSpPr>
        <p:spPr>
          <a:xfrm>
            <a:off x="6362452" y="818747"/>
            <a:ext cx="100853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7F7F7F"/>
                </a:solidFill>
                <a:latin typeface="Calibri"/>
                <a:ea typeface="Calibri"/>
                <a:cs typeface="Calibri"/>
                <a:sym typeface="Calibri"/>
              </a:rPr>
              <a:t>NBS</a:t>
            </a:r>
            <a:endParaRPr sz="1800">
              <a:solidFill>
                <a:srgbClr val="7F7F7F"/>
              </a:solidFill>
              <a:latin typeface="Calibri"/>
              <a:ea typeface="Calibri"/>
              <a:cs typeface="Calibri"/>
              <a:sym typeface="Calibri"/>
            </a:endParaRPr>
          </a:p>
        </p:txBody>
      </p:sp>
      <p:pic>
        <p:nvPicPr>
          <p:cNvPr descr="Download Vial Sample Open Royalty-Free Vector Graphic - Pixabay" id="333" name="Google Shape;333;p4"/>
          <p:cNvPicPr preferRelativeResize="0"/>
          <p:nvPr/>
        </p:nvPicPr>
        <p:blipFill rotWithShape="1">
          <a:blip r:embed="rId9">
            <a:alphaModFix/>
          </a:blip>
          <a:srcRect b="10884" l="0" r="0" t="0"/>
          <a:stretch/>
        </p:blipFill>
        <p:spPr>
          <a:xfrm flipH="1">
            <a:off x="2354362" y="5923297"/>
            <a:ext cx="374155" cy="666855"/>
          </a:xfrm>
          <a:prstGeom prst="rect">
            <a:avLst/>
          </a:prstGeom>
          <a:noFill/>
          <a:ln>
            <a:noFill/>
          </a:ln>
        </p:spPr>
      </p:pic>
      <p:pic>
        <p:nvPicPr>
          <p:cNvPr descr="Adson Forceps – Ellis Instrument" id="334" name="Google Shape;334;p4"/>
          <p:cNvPicPr preferRelativeResize="0"/>
          <p:nvPr/>
        </p:nvPicPr>
        <p:blipFill rotWithShape="1">
          <a:blip r:embed="rId10">
            <a:alphaModFix/>
          </a:blip>
          <a:srcRect b="0" l="0" r="0" t="0"/>
          <a:stretch/>
        </p:blipFill>
        <p:spPr>
          <a:xfrm rot="-7931110">
            <a:off x="2568239" y="5595123"/>
            <a:ext cx="1011371" cy="101137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5"/>
          <p:cNvPicPr preferRelativeResize="0"/>
          <p:nvPr/>
        </p:nvPicPr>
        <p:blipFill rotWithShape="1">
          <a:blip r:embed="rId3">
            <a:alphaModFix/>
          </a:blip>
          <a:srcRect b="0" l="0" r="0" t="0"/>
          <a:stretch/>
        </p:blipFill>
        <p:spPr>
          <a:xfrm>
            <a:off x="9118600" y="6303320"/>
            <a:ext cx="2428875" cy="476250"/>
          </a:xfrm>
          <a:prstGeom prst="rect">
            <a:avLst/>
          </a:prstGeom>
          <a:noFill/>
          <a:ln>
            <a:noFill/>
          </a:ln>
        </p:spPr>
      </p:pic>
      <p:sp>
        <p:nvSpPr>
          <p:cNvPr id="341" name="Google Shape;341;p5"/>
          <p:cNvSpPr/>
          <p:nvPr/>
        </p:nvSpPr>
        <p:spPr>
          <a:xfrm>
            <a:off x="5401566" y="195943"/>
            <a:ext cx="6550948" cy="6349236"/>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2" name="Google Shape;342;p5"/>
          <p:cNvSpPr txBox="1"/>
          <p:nvPr>
            <p:ph type="title"/>
          </p:nvPr>
        </p:nvSpPr>
        <p:spPr>
          <a:xfrm>
            <a:off x="685542" y="406790"/>
            <a:ext cx="3932237" cy="1030233"/>
          </a:xfrm>
          <a:prstGeom prst="rect">
            <a:avLst/>
          </a:prstGeom>
          <a:noFill/>
          <a:ln>
            <a:noFill/>
          </a:ln>
        </p:spPr>
        <p:txBody>
          <a:bodyPr anchorCtr="0" anchor="b" bIns="45700" lIns="0" spcFirstLastPara="1" rIns="0" wrap="square" tIns="45700">
            <a:noAutofit/>
          </a:bodyPr>
          <a:lstStyle/>
          <a:p>
            <a:pPr indent="0" lvl="0" marL="0" rtl="0" algn="l">
              <a:lnSpc>
                <a:spcPct val="90000"/>
              </a:lnSpc>
              <a:spcBef>
                <a:spcPts val="0"/>
              </a:spcBef>
              <a:spcAft>
                <a:spcPts val="0"/>
              </a:spcAft>
              <a:buClr>
                <a:schemeClr val="dk1"/>
              </a:buClr>
              <a:buSzPts val="2800"/>
              <a:buFont typeface="Calibri"/>
              <a:buNone/>
            </a:pPr>
            <a:r>
              <a:rPr lang="en-US" sz="2800" cap="none"/>
              <a:t>1. Validation of a rapid condition metric</a:t>
            </a:r>
            <a:endParaRPr sz="2800" cap="none"/>
          </a:p>
        </p:txBody>
      </p:sp>
      <p:sp>
        <p:nvSpPr>
          <p:cNvPr id="343" name="Google Shape;343;p5"/>
          <p:cNvSpPr txBox="1"/>
          <p:nvPr>
            <p:ph idx="1" type="body"/>
          </p:nvPr>
        </p:nvSpPr>
        <p:spPr>
          <a:xfrm>
            <a:off x="6132078" y="-1469754"/>
            <a:ext cx="5199952" cy="1876544"/>
          </a:xfrm>
          <a:prstGeom prst="rect">
            <a:avLst/>
          </a:prstGeom>
          <a:noFill/>
          <a:ln>
            <a:noFill/>
          </a:ln>
        </p:spPr>
        <p:txBody>
          <a:bodyPr anchorCtr="0" anchor="t" bIns="45700" lIns="0" spcFirstLastPara="1" rIns="0" wrap="square" tIns="45700">
            <a:noAutofit/>
          </a:bodyPr>
          <a:lstStyle/>
          <a:p>
            <a:pPr indent="0" lvl="0" marL="0" rtl="0" algn="just">
              <a:lnSpc>
                <a:spcPct val="100000"/>
              </a:lnSpc>
              <a:spcBef>
                <a:spcPts val="0"/>
              </a:spcBef>
              <a:spcAft>
                <a:spcPts val="0"/>
              </a:spcAft>
              <a:buClr>
                <a:schemeClr val="dk1"/>
              </a:buClr>
              <a:buSzPts val="1800"/>
              <a:buNone/>
            </a:pPr>
            <a:r>
              <a:t/>
            </a:r>
            <a:endParaRPr b="1" sz="1800">
              <a:latin typeface="Calibri"/>
              <a:ea typeface="Calibri"/>
              <a:cs typeface="Calibri"/>
              <a:sym typeface="Calibri"/>
            </a:endParaRPr>
          </a:p>
          <a:p>
            <a:pPr indent="0" lvl="0" marL="0" rtl="0" algn="just">
              <a:lnSpc>
                <a:spcPct val="100000"/>
              </a:lnSpc>
              <a:spcBef>
                <a:spcPts val="0"/>
              </a:spcBef>
              <a:spcAft>
                <a:spcPts val="0"/>
              </a:spcAft>
              <a:buClr>
                <a:schemeClr val="dk1"/>
              </a:buClr>
              <a:buSzPts val="1800"/>
              <a:buNone/>
            </a:pPr>
            <a:r>
              <a:t/>
            </a:r>
            <a:endParaRPr b="1" sz="1800">
              <a:latin typeface="Calibri"/>
              <a:ea typeface="Calibri"/>
              <a:cs typeface="Calibri"/>
              <a:sym typeface="Calibri"/>
            </a:endParaRPr>
          </a:p>
          <a:p>
            <a:pPr indent="0" lvl="0" marL="0" rtl="0" algn="just">
              <a:lnSpc>
                <a:spcPct val="100000"/>
              </a:lnSpc>
              <a:spcBef>
                <a:spcPts val="0"/>
              </a:spcBef>
              <a:spcAft>
                <a:spcPts val="0"/>
              </a:spcAft>
              <a:buClr>
                <a:schemeClr val="dk1"/>
              </a:buClr>
              <a:buSzPts val="1800"/>
              <a:buNone/>
            </a:pPr>
            <a:r>
              <a:t/>
            </a:r>
            <a:endParaRPr b="1" sz="1800">
              <a:latin typeface="Calibri"/>
              <a:ea typeface="Calibri"/>
              <a:cs typeface="Calibri"/>
              <a:sym typeface="Calibri"/>
            </a:endParaRPr>
          </a:p>
          <a:p>
            <a:pPr indent="0" lvl="0" marL="0" rtl="0" algn="just">
              <a:lnSpc>
                <a:spcPct val="100000"/>
              </a:lnSpc>
              <a:spcBef>
                <a:spcPts val="0"/>
              </a:spcBef>
              <a:spcAft>
                <a:spcPts val="0"/>
              </a:spcAft>
              <a:buClr>
                <a:schemeClr val="dk1"/>
              </a:buClr>
              <a:buSzPts val="1800"/>
              <a:buNone/>
            </a:pPr>
            <a:r>
              <a:t/>
            </a:r>
            <a:endParaRPr b="1" sz="1800">
              <a:latin typeface="Calibri"/>
              <a:ea typeface="Calibri"/>
              <a:cs typeface="Calibri"/>
              <a:sym typeface="Calibri"/>
            </a:endParaRPr>
          </a:p>
          <a:p>
            <a:pPr indent="0" lvl="0" marL="0" rtl="0" algn="just">
              <a:lnSpc>
                <a:spcPct val="100000"/>
              </a:lnSpc>
              <a:spcBef>
                <a:spcPts val="0"/>
              </a:spcBef>
              <a:spcAft>
                <a:spcPts val="0"/>
              </a:spcAft>
              <a:buClr>
                <a:schemeClr val="dk1"/>
              </a:buClr>
              <a:buSzPts val="1800"/>
              <a:buNone/>
            </a:pPr>
            <a:r>
              <a:t/>
            </a:r>
            <a:endParaRPr b="1" sz="1800">
              <a:latin typeface="Calibri"/>
              <a:ea typeface="Calibri"/>
              <a:cs typeface="Calibri"/>
              <a:sym typeface="Calibri"/>
            </a:endParaRPr>
          </a:p>
          <a:p>
            <a:pPr indent="0" lvl="0" marL="0" rtl="0" algn="just">
              <a:lnSpc>
                <a:spcPct val="100000"/>
              </a:lnSpc>
              <a:spcBef>
                <a:spcPts val="0"/>
              </a:spcBef>
              <a:spcAft>
                <a:spcPts val="0"/>
              </a:spcAft>
              <a:buClr>
                <a:schemeClr val="dk1"/>
              </a:buClr>
              <a:buSzPts val="1800"/>
              <a:buNone/>
            </a:pPr>
            <a:r>
              <a:t/>
            </a:r>
            <a:endParaRPr b="1" sz="1800">
              <a:latin typeface="Calibri"/>
              <a:ea typeface="Calibri"/>
              <a:cs typeface="Calibri"/>
              <a:sym typeface="Calibri"/>
            </a:endParaRPr>
          </a:p>
          <a:p>
            <a:pPr indent="0" lvl="0" marL="0" rtl="0" algn="just">
              <a:lnSpc>
                <a:spcPct val="100000"/>
              </a:lnSpc>
              <a:spcBef>
                <a:spcPts val="0"/>
              </a:spcBef>
              <a:spcAft>
                <a:spcPts val="0"/>
              </a:spcAft>
              <a:buClr>
                <a:schemeClr val="dk1"/>
              </a:buClr>
              <a:buSzPts val="1800"/>
              <a:buNone/>
            </a:pPr>
            <a:r>
              <a:t/>
            </a:r>
            <a:endParaRPr b="1" sz="1800">
              <a:latin typeface="Calibri"/>
              <a:ea typeface="Calibri"/>
              <a:cs typeface="Calibri"/>
              <a:sym typeface="Calibri"/>
            </a:endParaRPr>
          </a:p>
          <a:p>
            <a:pPr indent="0" lvl="0" marL="0" rtl="0" algn="ctr">
              <a:lnSpc>
                <a:spcPct val="100000"/>
              </a:lnSpc>
              <a:spcBef>
                <a:spcPts val="0"/>
              </a:spcBef>
              <a:spcAft>
                <a:spcPts val="0"/>
              </a:spcAft>
              <a:buClr>
                <a:schemeClr val="dk1"/>
              </a:buClr>
              <a:buSzPts val="2000"/>
              <a:buNone/>
            </a:pPr>
            <a:r>
              <a:rPr lang="en-US" sz="2000">
                <a:latin typeface="Calibri"/>
                <a:ea typeface="Calibri"/>
                <a:cs typeface="Calibri"/>
                <a:sym typeface="Calibri"/>
              </a:rPr>
              <a:t>Results indicate a strong linear relationship between water content of the hepatopancreas   (% dry weight) and total fatty acids</a:t>
            </a:r>
            <a:endParaRPr/>
          </a:p>
          <a:p>
            <a:pPr indent="0" lvl="0" marL="0" rtl="0" algn="just">
              <a:lnSpc>
                <a:spcPct val="100000"/>
              </a:lnSpc>
              <a:spcBef>
                <a:spcPts val="0"/>
              </a:spcBef>
              <a:spcAft>
                <a:spcPts val="0"/>
              </a:spcAft>
              <a:buClr>
                <a:schemeClr val="dk1"/>
              </a:buClr>
              <a:buSzPts val="1600"/>
              <a:buNone/>
            </a:pPr>
            <a:r>
              <a:t/>
            </a:r>
            <a:endParaRPr>
              <a:latin typeface="Calibri"/>
              <a:ea typeface="Calibri"/>
              <a:cs typeface="Calibri"/>
              <a:sym typeface="Calibri"/>
            </a:endParaRPr>
          </a:p>
        </p:txBody>
      </p:sp>
      <p:pic>
        <p:nvPicPr>
          <p:cNvPr id="344" name="Google Shape;344;p5"/>
          <p:cNvPicPr preferRelativeResize="0"/>
          <p:nvPr/>
        </p:nvPicPr>
        <p:blipFill rotWithShape="1">
          <a:blip r:embed="rId4">
            <a:alphaModFix/>
          </a:blip>
          <a:srcRect b="0" l="0" r="0" t="0"/>
          <a:stretch/>
        </p:blipFill>
        <p:spPr>
          <a:xfrm>
            <a:off x="299893" y="1395504"/>
            <a:ext cx="4114800" cy="219075"/>
          </a:xfrm>
          <a:prstGeom prst="rect">
            <a:avLst/>
          </a:prstGeom>
          <a:noFill/>
          <a:ln>
            <a:noFill/>
          </a:ln>
        </p:spPr>
      </p:pic>
      <p:sp>
        <p:nvSpPr>
          <p:cNvPr id="345" name="Google Shape;345;p5"/>
          <p:cNvSpPr/>
          <p:nvPr/>
        </p:nvSpPr>
        <p:spPr>
          <a:xfrm>
            <a:off x="414341" y="1952557"/>
            <a:ext cx="4228044" cy="465507"/>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46" name="Google Shape;346;p5"/>
          <p:cNvPicPr preferRelativeResize="0"/>
          <p:nvPr>
            <p:ph idx="2" type="body"/>
          </p:nvPr>
        </p:nvPicPr>
        <p:blipFill rotWithShape="1">
          <a:blip r:embed="rId5">
            <a:alphaModFix/>
          </a:blip>
          <a:srcRect b="0" l="0" r="0" t="0"/>
          <a:stretch/>
        </p:blipFill>
        <p:spPr>
          <a:xfrm>
            <a:off x="299893" y="2226420"/>
            <a:ext cx="1806717" cy="1355038"/>
          </a:xfrm>
          <a:prstGeom prst="ellipse">
            <a:avLst/>
          </a:prstGeom>
          <a:noFill/>
          <a:ln cap="rnd" cmpd="sng" w="63500">
            <a:solidFill>
              <a:schemeClr val="dk2"/>
            </a:solidFill>
            <a:prstDash val="solid"/>
            <a:round/>
            <a:headEnd len="sm" w="sm" type="none"/>
            <a:tailEnd len="sm" w="sm" type="none"/>
          </a:ln>
          <a:effectLst>
            <a:outerShdw blurRad="381000" sx="-80000" rotWithShape="0" dir="5400000" dist="292100" sy="-18000">
              <a:srgbClr val="000000">
                <a:alpha val="21960"/>
              </a:srgbClr>
            </a:outerShdw>
          </a:effectLst>
        </p:spPr>
      </p:pic>
      <p:pic>
        <p:nvPicPr>
          <p:cNvPr id="347" name="Google Shape;347;p5"/>
          <p:cNvPicPr preferRelativeResize="0"/>
          <p:nvPr/>
        </p:nvPicPr>
        <p:blipFill rotWithShape="1">
          <a:blip r:embed="rId6">
            <a:alphaModFix/>
          </a:blip>
          <a:srcRect b="4115" l="0" r="29905" t="7503"/>
          <a:stretch/>
        </p:blipFill>
        <p:spPr>
          <a:xfrm rot="5400000">
            <a:off x="3151907" y="2170478"/>
            <a:ext cx="1485414" cy="1404685"/>
          </a:xfrm>
          <a:prstGeom prst="ellipse">
            <a:avLst/>
          </a:prstGeom>
          <a:noFill/>
          <a:ln cap="rnd" cmpd="sng" w="63500">
            <a:solidFill>
              <a:schemeClr val="dk2"/>
            </a:solidFill>
            <a:prstDash val="solid"/>
            <a:round/>
            <a:headEnd len="sm" w="sm" type="none"/>
            <a:tailEnd len="sm" w="sm" type="none"/>
          </a:ln>
          <a:effectLst>
            <a:outerShdw blurRad="381000" sx="-80000" rotWithShape="0" dir="5400000" dist="292100" sy="-18000">
              <a:srgbClr val="000000">
                <a:alpha val="21960"/>
              </a:srgbClr>
            </a:outerShdw>
          </a:effectLst>
        </p:spPr>
      </p:pic>
      <p:pic>
        <p:nvPicPr>
          <p:cNvPr id="348" name="Google Shape;348;p5"/>
          <p:cNvPicPr preferRelativeResize="0"/>
          <p:nvPr/>
        </p:nvPicPr>
        <p:blipFill rotWithShape="1">
          <a:blip r:embed="rId7">
            <a:alphaModFix/>
          </a:blip>
          <a:srcRect b="0" l="0" r="0" t="0"/>
          <a:stretch/>
        </p:blipFill>
        <p:spPr>
          <a:xfrm>
            <a:off x="277810" y="4593857"/>
            <a:ext cx="1828800" cy="1110996"/>
          </a:xfrm>
          <a:prstGeom prst="ellipse">
            <a:avLst/>
          </a:prstGeom>
          <a:noFill/>
          <a:ln cap="rnd" cmpd="sng" w="63500">
            <a:solidFill>
              <a:schemeClr val="dk2"/>
            </a:solidFill>
            <a:prstDash val="solid"/>
            <a:round/>
            <a:headEnd len="sm" w="sm" type="none"/>
            <a:tailEnd len="sm" w="sm" type="none"/>
          </a:ln>
          <a:effectLst>
            <a:outerShdw blurRad="381000" sx="-80000" rotWithShape="0" dir="5400000" dist="292100" sy="-18000">
              <a:srgbClr val="000000">
                <a:alpha val="21960"/>
              </a:srgbClr>
            </a:outerShdw>
          </a:effectLst>
        </p:spPr>
      </p:pic>
      <p:cxnSp>
        <p:nvCxnSpPr>
          <p:cNvPr id="349" name="Google Shape;349;p5"/>
          <p:cNvCxnSpPr/>
          <p:nvPr/>
        </p:nvCxnSpPr>
        <p:spPr>
          <a:xfrm>
            <a:off x="1192210" y="3581458"/>
            <a:ext cx="0" cy="759217"/>
          </a:xfrm>
          <a:prstGeom prst="straightConnector1">
            <a:avLst/>
          </a:prstGeom>
          <a:noFill/>
          <a:ln cap="flat" cmpd="sng" w="57150">
            <a:solidFill>
              <a:srgbClr val="021127"/>
            </a:solidFill>
            <a:prstDash val="solid"/>
            <a:miter lim="800000"/>
            <a:headEnd len="sm" w="sm" type="none"/>
            <a:tailEnd len="med" w="med" type="triangle"/>
          </a:ln>
        </p:spPr>
      </p:cxnSp>
      <p:sp>
        <p:nvSpPr>
          <p:cNvPr id="350" name="Google Shape;350;p5"/>
          <p:cNvSpPr txBox="1"/>
          <p:nvPr/>
        </p:nvSpPr>
        <p:spPr>
          <a:xfrm>
            <a:off x="-126271" y="5815322"/>
            <a:ext cx="2777931"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Calibri"/>
                <a:ea typeface="Calibri"/>
                <a:cs typeface="Calibri"/>
                <a:sym typeface="Calibri"/>
              </a:rPr>
              <a:t>Chemical extraction and derivitization of lipids</a:t>
            </a:r>
            <a:endParaRPr sz="2000">
              <a:solidFill>
                <a:schemeClr val="dk1"/>
              </a:solidFill>
              <a:latin typeface="Calibri"/>
              <a:ea typeface="Calibri"/>
              <a:cs typeface="Calibri"/>
              <a:sym typeface="Calibri"/>
            </a:endParaRPr>
          </a:p>
        </p:txBody>
      </p:sp>
      <p:cxnSp>
        <p:nvCxnSpPr>
          <p:cNvPr id="351" name="Google Shape;351;p5"/>
          <p:cNvCxnSpPr/>
          <p:nvPr/>
        </p:nvCxnSpPr>
        <p:spPr>
          <a:xfrm flipH="1" rot="10800000">
            <a:off x="2085695" y="2872820"/>
            <a:ext cx="825524" cy="58"/>
          </a:xfrm>
          <a:prstGeom prst="straightConnector1">
            <a:avLst/>
          </a:prstGeom>
          <a:noFill/>
          <a:ln cap="flat" cmpd="sng" w="57150">
            <a:solidFill>
              <a:srgbClr val="021127"/>
            </a:solidFill>
            <a:prstDash val="solid"/>
            <a:miter lim="800000"/>
            <a:headEnd len="sm" w="sm" type="none"/>
            <a:tailEnd len="med" w="med" type="triangle"/>
          </a:ln>
        </p:spPr>
      </p:cxnSp>
      <p:sp>
        <p:nvSpPr>
          <p:cNvPr id="352" name="Google Shape;352;p5"/>
          <p:cNvSpPr txBox="1"/>
          <p:nvPr/>
        </p:nvSpPr>
        <p:spPr>
          <a:xfrm>
            <a:off x="2257294" y="3679166"/>
            <a:ext cx="2993589"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Calibri"/>
                <a:ea typeface="Calibri"/>
                <a:cs typeface="Calibri"/>
                <a:sym typeface="Calibri"/>
              </a:rPr>
              <a:t>Wet weight to dry weight ratios</a:t>
            </a:r>
            <a:endParaRPr sz="2000">
              <a:solidFill>
                <a:schemeClr val="dk1"/>
              </a:solidFill>
              <a:latin typeface="Calibri"/>
              <a:ea typeface="Calibri"/>
              <a:cs typeface="Calibri"/>
              <a:sym typeface="Calibri"/>
            </a:endParaRPr>
          </a:p>
        </p:txBody>
      </p:sp>
      <p:cxnSp>
        <p:nvCxnSpPr>
          <p:cNvPr id="353" name="Google Shape;353;p5"/>
          <p:cNvCxnSpPr/>
          <p:nvPr/>
        </p:nvCxnSpPr>
        <p:spPr>
          <a:xfrm>
            <a:off x="2109550" y="5128322"/>
            <a:ext cx="668381" cy="21033"/>
          </a:xfrm>
          <a:prstGeom prst="straightConnector1">
            <a:avLst/>
          </a:prstGeom>
          <a:noFill/>
          <a:ln cap="flat" cmpd="sng" w="57150">
            <a:solidFill>
              <a:srgbClr val="021127"/>
            </a:solidFill>
            <a:prstDash val="solid"/>
            <a:miter lim="800000"/>
            <a:headEnd len="sm" w="sm" type="none"/>
            <a:tailEnd len="med" w="med" type="triangle"/>
          </a:ln>
        </p:spPr>
      </p:cxnSp>
      <p:pic>
        <p:nvPicPr>
          <p:cNvPr id="354" name="Google Shape;354;p5"/>
          <p:cNvPicPr preferRelativeResize="0"/>
          <p:nvPr/>
        </p:nvPicPr>
        <p:blipFill rotWithShape="1">
          <a:blip r:embed="rId8">
            <a:alphaModFix/>
          </a:blip>
          <a:srcRect b="0" l="0" r="0" t="0"/>
          <a:stretch/>
        </p:blipFill>
        <p:spPr>
          <a:xfrm>
            <a:off x="2995512" y="4527833"/>
            <a:ext cx="1861004" cy="1177020"/>
          </a:xfrm>
          <a:prstGeom prst="ellipse">
            <a:avLst/>
          </a:prstGeom>
          <a:noFill/>
          <a:ln cap="rnd" cmpd="sng" w="63500">
            <a:solidFill>
              <a:schemeClr val="dk2"/>
            </a:solidFill>
            <a:prstDash val="solid"/>
            <a:round/>
            <a:headEnd len="sm" w="sm" type="none"/>
            <a:tailEnd len="sm" w="sm" type="none"/>
          </a:ln>
          <a:effectLst>
            <a:outerShdw blurRad="381000" sx="-80000" rotWithShape="0" dir="5400000" dist="292100" sy="-18000">
              <a:srgbClr val="000000">
                <a:alpha val="21960"/>
              </a:srgbClr>
            </a:outerShdw>
          </a:effectLst>
        </p:spPr>
      </p:pic>
      <p:sp>
        <p:nvSpPr>
          <p:cNvPr id="355" name="Google Shape;355;p5"/>
          <p:cNvSpPr txBox="1"/>
          <p:nvPr/>
        </p:nvSpPr>
        <p:spPr>
          <a:xfrm>
            <a:off x="2664226" y="5829780"/>
            <a:ext cx="252357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Calibri"/>
                <a:ea typeface="Calibri"/>
                <a:cs typeface="Calibri"/>
                <a:sym typeface="Calibri"/>
              </a:rPr>
              <a:t>Integration of fatty acid methyl esters</a:t>
            </a:r>
            <a:endParaRPr sz="2000">
              <a:solidFill>
                <a:schemeClr val="dk1"/>
              </a:solidFill>
              <a:latin typeface="Calibri"/>
              <a:ea typeface="Calibri"/>
              <a:cs typeface="Calibri"/>
              <a:sym typeface="Calibri"/>
            </a:endParaRPr>
          </a:p>
        </p:txBody>
      </p:sp>
      <p:sp>
        <p:nvSpPr>
          <p:cNvPr id="356" name="Google Shape;356;p5"/>
          <p:cNvSpPr/>
          <p:nvPr/>
        </p:nvSpPr>
        <p:spPr>
          <a:xfrm>
            <a:off x="10843796" y="4268708"/>
            <a:ext cx="976468" cy="25912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7" name="Google Shape;357;p5"/>
          <p:cNvSpPr/>
          <p:nvPr/>
        </p:nvSpPr>
        <p:spPr>
          <a:xfrm>
            <a:off x="10966372" y="3252896"/>
            <a:ext cx="976468" cy="25912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58" name="Google Shape;358;p5"/>
          <p:cNvPicPr preferRelativeResize="0"/>
          <p:nvPr/>
        </p:nvPicPr>
        <p:blipFill rotWithShape="1">
          <a:blip r:embed="rId9">
            <a:alphaModFix/>
          </a:blip>
          <a:srcRect b="0" l="0" r="1068" t="0"/>
          <a:stretch/>
        </p:blipFill>
        <p:spPr>
          <a:xfrm>
            <a:off x="5502773" y="1714432"/>
            <a:ext cx="6308890" cy="482701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6"/>
          <p:cNvSpPr txBox="1"/>
          <p:nvPr/>
        </p:nvSpPr>
        <p:spPr>
          <a:xfrm>
            <a:off x="324922" y="474657"/>
            <a:ext cx="10515600" cy="637198"/>
          </a:xfrm>
          <a:prstGeom prst="rect">
            <a:avLst/>
          </a:prstGeom>
          <a:noFill/>
          <a:ln>
            <a:noFill/>
          </a:ln>
        </p:spPr>
        <p:txBody>
          <a:bodyPr anchorCtr="0" anchor="ctr" bIns="45700" lIns="91425" spcFirstLastPara="1" rIns="91425" wrap="square" tIns="45700">
            <a:normAutofit fontScale="25000" lnSpcReduction="20000"/>
          </a:bodyPr>
          <a:lstStyle/>
          <a:p>
            <a:pPr indent="0" lvl="0" marL="0" marR="0" rtl="0" algn="l">
              <a:lnSpc>
                <a:spcPct val="120000"/>
              </a:lnSpc>
              <a:spcBef>
                <a:spcPts val="0"/>
              </a:spcBef>
              <a:spcAft>
                <a:spcPts val="0"/>
              </a:spcAft>
              <a:buClr>
                <a:schemeClr val="dk1"/>
              </a:buClr>
              <a:buSzPct val="100000"/>
              <a:buFont typeface="Calibri"/>
              <a:buNone/>
            </a:pPr>
            <a:r>
              <a:rPr b="1" lang="en-US" sz="9600" cap="none">
                <a:solidFill>
                  <a:schemeClr val="dk1"/>
                </a:solidFill>
                <a:latin typeface="Calibri"/>
                <a:ea typeface="Calibri"/>
                <a:cs typeface="Calibri"/>
                <a:sym typeface="Calibri"/>
              </a:rPr>
              <a:t>Energetic condition of snow crab during the eastern Bering sea population collapse (2019) was extremely low </a:t>
            </a:r>
            <a:endParaRPr/>
          </a:p>
          <a:p>
            <a:pPr indent="0" lvl="0" marL="0" marR="0" rtl="0" algn="l">
              <a:lnSpc>
                <a:spcPct val="120000"/>
              </a:lnSpc>
              <a:spcBef>
                <a:spcPts val="0"/>
              </a:spcBef>
              <a:spcAft>
                <a:spcPts val="0"/>
              </a:spcAft>
              <a:buClr>
                <a:schemeClr val="dk1"/>
              </a:buClr>
              <a:buSzPct val="100000"/>
              <a:buFont typeface="Calibri"/>
              <a:buNone/>
            </a:pPr>
            <a:r>
              <a:t/>
            </a:r>
            <a:endParaRPr b="1" sz="9600" cap="none">
              <a:solidFill>
                <a:schemeClr val="dk1"/>
              </a:solidFill>
              <a:latin typeface="Calibri"/>
              <a:ea typeface="Calibri"/>
              <a:cs typeface="Calibri"/>
              <a:sym typeface="Calibri"/>
            </a:endParaRPr>
          </a:p>
        </p:txBody>
      </p:sp>
      <p:sp>
        <p:nvSpPr>
          <p:cNvPr id="365" name="Google Shape;365;p6"/>
          <p:cNvSpPr/>
          <p:nvPr/>
        </p:nvSpPr>
        <p:spPr>
          <a:xfrm>
            <a:off x="9252857" y="6324600"/>
            <a:ext cx="2392296" cy="37403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66" name="Google Shape;366;p6"/>
          <p:cNvPicPr preferRelativeResize="0"/>
          <p:nvPr/>
        </p:nvPicPr>
        <p:blipFill rotWithShape="1">
          <a:blip r:embed="rId3">
            <a:alphaModFix/>
          </a:blip>
          <a:srcRect b="0" l="0" r="0" t="0"/>
          <a:stretch/>
        </p:blipFill>
        <p:spPr>
          <a:xfrm>
            <a:off x="2017949" y="1371601"/>
            <a:ext cx="8230022" cy="587671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p7"/>
          <p:cNvPicPr preferRelativeResize="0"/>
          <p:nvPr/>
        </p:nvPicPr>
        <p:blipFill rotWithShape="1">
          <a:blip r:embed="rId3">
            <a:alphaModFix/>
          </a:blip>
          <a:srcRect b="3484" l="0" r="0" t="0"/>
          <a:stretch/>
        </p:blipFill>
        <p:spPr>
          <a:xfrm>
            <a:off x="4416136" y="290945"/>
            <a:ext cx="7404157" cy="6390410"/>
          </a:xfrm>
          <a:prstGeom prst="rect">
            <a:avLst/>
          </a:prstGeom>
          <a:noFill/>
          <a:ln>
            <a:noFill/>
          </a:ln>
        </p:spPr>
      </p:pic>
      <p:sp>
        <p:nvSpPr>
          <p:cNvPr id="373" name="Google Shape;373;p7"/>
          <p:cNvSpPr/>
          <p:nvPr/>
        </p:nvSpPr>
        <p:spPr>
          <a:xfrm>
            <a:off x="4520046" y="737755"/>
            <a:ext cx="301336" cy="33250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4" name="Google Shape;374;p7"/>
          <p:cNvSpPr/>
          <p:nvPr/>
        </p:nvSpPr>
        <p:spPr>
          <a:xfrm>
            <a:off x="8087041" y="737754"/>
            <a:ext cx="301336" cy="33250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5" name="Google Shape;375;p7"/>
          <p:cNvSpPr/>
          <p:nvPr/>
        </p:nvSpPr>
        <p:spPr>
          <a:xfrm>
            <a:off x="4416136" y="3997037"/>
            <a:ext cx="301336" cy="33250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6" name="Google Shape;376;p7"/>
          <p:cNvSpPr/>
          <p:nvPr/>
        </p:nvSpPr>
        <p:spPr>
          <a:xfrm>
            <a:off x="8118214" y="4017818"/>
            <a:ext cx="301336" cy="33250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7" name="Google Shape;377;p7"/>
          <p:cNvSpPr txBox="1"/>
          <p:nvPr/>
        </p:nvSpPr>
        <p:spPr>
          <a:xfrm>
            <a:off x="379141" y="904008"/>
            <a:ext cx="3724507" cy="230832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Strong differences in the direction and magnitude of temperature and snow crab density effects on EBS energetic condition within mid- and post-collapse years</a:t>
            </a:r>
            <a:endParaRPr sz="2400">
              <a:solidFill>
                <a:schemeClr val="dk1"/>
              </a:solidFill>
              <a:latin typeface="Calibri"/>
              <a:ea typeface="Calibri"/>
              <a:cs typeface="Calibri"/>
              <a:sym typeface="Calibri"/>
            </a:endParaRPr>
          </a:p>
        </p:txBody>
      </p:sp>
      <p:sp>
        <p:nvSpPr>
          <p:cNvPr id="378" name="Google Shape;378;p7"/>
          <p:cNvSpPr txBox="1"/>
          <p:nvPr/>
        </p:nvSpPr>
        <p:spPr>
          <a:xfrm>
            <a:off x="423872" y="4163291"/>
            <a:ext cx="3679776" cy="15696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Weakly positive temperature effects on energetic condition in the NBS</a:t>
            </a:r>
            <a:endParaRPr sz="24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8"/>
          <p:cNvSpPr/>
          <p:nvPr/>
        </p:nvSpPr>
        <p:spPr>
          <a:xfrm>
            <a:off x="9296400" y="6265333"/>
            <a:ext cx="2192867" cy="440267"/>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85" name="Google Shape;385;p8"/>
          <p:cNvSpPr/>
          <p:nvPr/>
        </p:nvSpPr>
        <p:spPr>
          <a:xfrm>
            <a:off x="243904" y="236875"/>
            <a:ext cx="11587540"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467F"/>
              </a:buClr>
              <a:buSzPts val="2800"/>
              <a:buFont typeface="Calibri"/>
              <a:buNone/>
            </a:pPr>
            <a:r>
              <a:rPr b="1" i="0" lang="en-US" sz="2800" u="none" cap="none" strike="noStrike">
                <a:solidFill>
                  <a:srgbClr val="00467F"/>
                </a:solidFill>
                <a:latin typeface="Calibri"/>
                <a:ea typeface="Calibri"/>
                <a:cs typeface="Calibri"/>
                <a:sym typeface="Calibri"/>
              </a:rPr>
              <a:t>Question of the week: </a:t>
            </a:r>
            <a:r>
              <a:rPr b="0" i="0" lang="en-US" sz="2800" u="none" cap="none" strike="noStrike">
                <a:solidFill>
                  <a:srgbClr val="00467F"/>
                </a:solidFill>
                <a:latin typeface="Calibri"/>
                <a:ea typeface="Calibri"/>
                <a:cs typeface="Calibri"/>
                <a:sym typeface="Calibri"/>
              </a:rPr>
              <a:t>How </a:t>
            </a:r>
            <a:r>
              <a:rPr lang="en-US" sz="2800">
                <a:solidFill>
                  <a:srgbClr val="00467F"/>
                </a:solidFill>
                <a:latin typeface="Calibri"/>
                <a:ea typeface="Calibri"/>
                <a:cs typeface="Calibri"/>
                <a:sym typeface="Calibri"/>
              </a:rPr>
              <a:t>are</a:t>
            </a:r>
            <a:r>
              <a:rPr b="0" i="0" lang="en-US" sz="2800" u="none" cap="none" strike="noStrike">
                <a:solidFill>
                  <a:srgbClr val="00467F"/>
                </a:solidFill>
                <a:latin typeface="Calibri"/>
                <a:ea typeface="Calibri"/>
                <a:cs typeface="Calibri"/>
                <a:sym typeface="Calibri"/>
              </a:rPr>
              <a:t> temperatures and sea ice</a:t>
            </a:r>
            <a:r>
              <a:rPr b="0" i="0" lang="en-US" sz="2800" u="none" cap="none" strike="noStrike">
                <a:solidFill>
                  <a:srgbClr val="00467F"/>
                </a:solidFill>
                <a:latin typeface="Calibri"/>
                <a:ea typeface="Calibri"/>
                <a:cs typeface="Calibri"/>
                <a:sym typeface="Calibri"/>
              </a:rPr>
              <a:t> regulating snow crab productivity?          </a:t>
            </a:r>
            <a:endParaRPr b="1" i="0" sz="2800" u="none" cap="none" strike="noStrike">
              <a:solidFill>
                <a:srgbClr val="000000"/>
              </a:solidFill>
              <a:latin typeface="Calibri"/>
              <a:ea typeface="Calibri"/>
              <a:cs typeface="Calibri"/>
              <a:sym typeface="Calibri"/>
            </a:endParaRPr>
          </a:p>
        </p:txBody>
      </p:sp>
      <p:pic>
        <p:nvPicPr>
          <p:cNvPr id="386" name="Google Shape;386;p8"/>
          <p:cNvPicPr preferRelativeResize="0"/>
          <p:nvPr/>
        </p:nvPicPr>
        <p:blipFill rotWithShape="1">
          <a:blip r:embed="rId3">
            <a:alphaModFix/>
          </a:blip>
          <a:srcRect b="13664" l="0" r="5796" t="16764"/>
          <a:stretch/>
        </p:blipFill>
        <p:spPr>
          <a:xfrm>
            <a:off x="360911" y="1760369"/>
            <a:ext cx="11370425" cy="3878059"/>
          </a:xfrm>
          <a:prstGeom prst="rect">
            <a:avLst/>
          </a:prstGeom>
          <a:noFill/>
          <a:ln>
            <a:noFill/>
          </a:ln>
        </p:spPr>
      </p:pic>
      <p:sp>
        <p:nvSpPr>
          <p:cNvPr id="387" name="Google Shape;387;p8"/>
          <p:cNvSpPr txBox="1"/>
          <p:nvPr/>
        </p:nvSpPr>
        <p:spPr>
          <a:xfrm>
            <a:off x="0" y="6396284"/>
            <a:ext cx="9851404" cy="6186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rgbClr val="7F7F7F"/>
                </a:solidFill>
                <a:latin typeface="Cambria"/>
                <a:ea typeface="Cambria"/>
                <a:cs typeface="Cambria"/>
                <a:sym typeface="Cambria"/>
              </a:rPr>
              <a:t>Nielsen et al. 2023</a:t>
            </a:r>
            <a:endParaRPr/>
          </a:p>
          <a:p>
            <a:pPr indent="0" lvl="0" marL="0" marR="0" rtl="0" algn="l">
              <a:lnSpc>
                <a:spcPct val="100000"/>
              </a:lnSpc>
              <a:spcBef>
                <a:spcPts val="0"/>
              </a:spcBef>
              <a:spcAft>
                <a:spcPts val="0"/>
              </a:spcAft>
              <a:buClr>
                <a:schemeClr val="dk1"/>
              </a:buClr>
              <a:buSzPts val="1620"/>
              <a:buFont typeface="Calibri"/>
              <a:buNone/>
            </a:pPr>
            <a:r>
              <a:t/>
            </a:r>
            <a:endParaRPr i="1" sz="1620" u="none" cap="none" strike="noStrike">
              <a:solidFill>
                <a:srgbClr val="7F7F7F"/>
              </a:solidFill>
              <a:latin typeface="Cambria"/>
              <a:ea typeface="Cambria"/>
              <a:cs typeface="Cambria"/>
              <a:sym typeface="Cambria"/>
            </a:endParaRPr>
          </a:p>
        </p:txBody>
      </p:sp>
      <p:sp>
        <p:nvSpPr>
          <p:cNvPr id="388" name="Google Shape;388;p8"/>
          <p:cNvSpPr/>
          <p:nvPr/>
        </p:nvSpPr>
        <p:spPr>
          <a:xfrm>
            <a:off x="8489372" y="5677975"/>
            <a:ext cx="270164" cy="280555"/>
          </a:xfrm>
          <a:prstGeom prst="ellipse">
            <a:avLst/>
          </a:prstGeom>
          <a:solidFill>
            <a:srgbClr val="1E90FF"/>
          </a:solidFill>
          <a:ln cap="flat" cmpd="sng" w="12700">
            <a:solidFill>
              <a:srgbClr val="364A7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9" name="Google Shape;389;p8"/>
          <p:cNvSpPr/>
          <p:nvPr/>
        </p:nvSpPr>
        <p:spPr>
          <a:xfrm>
            <a:off x="8489372" y="6125055"/>
            <a:ext cx="270164" cy="280555"/>
          </a:xfrm>
          <a:prstGeom prst="ellipse">
            <a:avLst/>
          </a:prstGeom>
          <a:solidFill>
            <a:srgbClr val="FF0000"/>
          </a:solidFill>
          <a:ln cap="flat" cmpd="sng" w="12700">
            <a:solidFill>
              <a:srgbClr val="364A7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0" name="Google Shape;390;p8"/>
          <p:cNvSpPr txBox="1"/>
          <p:nvPr/>
        </p:nvSpPr>
        <p:spPr>
          <a:xfrm>
            <a:off x="8853055" y="5608420"/>
            <a:ext cx="228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Ice-associated bloom</a:t>
            </a:r>
            <a:endParaRPr sz="1800">
              <a:solidFill>
                <a:schemeClr val="dk1"/>
              </a:solidFill>
              <a:latin typeface="Calibri"/>
              <a:ea typeface="Calibri"/>
              <a:cs typeface="Calibri"/>
              <a:sym typeface="Calibri"/>
            </a:endParaRPr>
          </a:p>
        </p:txBody>
      </p:sp>
      <p:sp>
        <p:nvSpPr>
          <p:cNvPr id="391" name="Google Shape;391;p8"/>
          <p:cNvSpPr txBox="1"/>
          <p:nvPr/>
        </p:nvSpPr>
        <p:spPr>
          <a:xfrm>
            <a:off x="8853055" y="6080666"/>
            <a:ext cx="228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Open water bloom</a:t>
            </a:r>
            <a:endParaRPr sz="1800">
              <a:solidFill>
                <a:schemeClr val="dk1"/>
              </a:solidFill>
              <a:latin typeface="Calibri"/>
              <a:ea typeface="Calibri"/>
              <a:cs typeface="Calibri"/>
              <a:sym typeface="Calibri"/>
            </a:endParaRPr>
          </a:p>
        </p:txBody>
      </p:sp>
      <p:sp>
        <p:nvSpPr>
          <p:cNvPr id="392" name="Google Shape;392;p8"/>
          <p:cNvSpPr txBox="1"/>
          <p:nvPr/>
        </p:nvSpPr>
        <p:spPr>
          <a:xfrm>
            <a:off x="2308302" y="1133464"/>
            <a:ext cx="8419171"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00467F"/>
                </a:solidFill>
                <a:latin typeface="Calibri"/>
                <a:ea typeface="Calibri"/>
                <a:cs typeface="Calibri"/>
                <a:sym typeface="Calibri"/>
              </a:rPr>
              <a:t>*Spring bloom dynamics and benthic pelagic flux*</a:t>
            </a:r>
            <a:endParaRPr sz="28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9"/>
          <p:cNvSpPr/>
          <p:nvPr/>
        </p:nvSpPr>
        <p:spPr>
          <a:xfrm>
            <a:off x="9296400" y="6265333"/>
            <a:ext cx="2192867" cy="440267"/>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99" name="Google Shape;399;p9"/>
          <p:cNvSpPr txBox="1"/>
          <p:nvPr/>
        </p:nvSpPr>
        <p:spPr>
          <a:xfrm>
            <a:off x="0" y="6396284"/>
            <a:ext cx="9851404" cy="6186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rgbClr val="7F7F7F"/>
                </a:solidFill>
                <a:latin typeface="Cambria"/>
                <a:ea typeface="Cambria"/>
                <a:cs typeface="Cambria"/>
                <a:sym typeface="Cambria"/>
              </a:rPr>
              <a:t>Copeman et al. 2021</a:t>
            </a:r>
            <a:endParaRPr i="1" sz="1800">
              <a:solidFill>
                <a:srgbClr val="7F7F7F"/>
              </a:solidFill>
              <a:latin typeface="Cambria"/>
              <a:ea typeface="Cambria"/>
              <a:cs typeface="Cambria"/>
              <a:sym typeface="Cambria"/>
            </a:endParaRPr>
          </a:p>
          <a:p>
            <a:pPr indent="0" lvl="0" marL="0" marR="0" rtl="0" algn="l">
              <a:lnSpc>
                <a:spcPct val="100000"/>
              </a:lnSpc>
              <a:spcBef>
                <a:spcPts val="0"/>
              </a:spcBef>
              <a:spcAft>
                <a:spcPts val="0"/>
              </a:spcAft>
              <a:buClr>
                <a:schemeClr val="dk1"/>
              </a:buClr>
              <a:buSzPts val="1620"/>
              <a:buFont typeface="Calibri"/>
              <a:buNone/>
            </a:pPr>
            <a:r>
              <a:t/>
            </a:r>
            <a:endParaRPr i="1" sz="1620" u="none" cap="none" strike="noStrike">
              <a:solidFill>
                <a:srgbClr val="7F7F7F"/>
              </a:solidFill>
              <a:latin typeface="Cambria"/>
              <a:ea typeface="Cambria"/>
              <a:cs typeface="Cambria"/>
              <a:sym typeface="Cambria"/>
            </a:endParaRPr>
          </a:p>
        </p:txBody>
      </p:sp>
      <p:sp>
        <p:nvSpPr>
          <p:cNvPr id="400" name="Google Shape;400;p9"/>
          <p:cNvSpPr/>
          <p:nvPr/>
        </p:nvSpPr>
        <p:spPr>
          <a:xfrm>
            <a:off x="351699" y="66540"/>
            <a:ext cx="10966790"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2"/>
                </a:solidFill>
                <a:latin typeface="Calibri"/>
                <a:ea typeface="Calibri"/>
                <a:cs typeface="Calibri"/>
                <a:sym typeface="Calibri"/>
              </a:rPr>
              <a:t>Why do diatoms matter?</a:t>
            </a:r>
            <a:endParaRPr/>
          </a:p>
          <a:p>
            <a:pPr indent="0" lvl="0" marL="0" marR="0" rtl="0" algn="ctr">
              <a:spcBef>
                <a:spcPts val="0"/>
              </a:spcBef>
              <a:spcAft>
                <a:spcPts val="0"/>
              </a:spcAft>
              <a:buNone/>
            </a:pPr>
            <a:r>
              <a:rPr lang="en-US" sz="2400">
                <a:solidFill>
                  <a:schemeClr val="dk2"/>
                </a:solidFill>
                <a:latin typeface="Calibri"/>
                <a:ea typeface="Calibri"/>
                <a:cs typeface="Calibri"/>
                <a:sym typeface="Calibri"/>
              </a:rPr>
              <a:t>During cold years, energy storage of diatom-sourced fatty acids points to the potential importance of diatoms to snow crab energetic condition </a:t>
            </a:r>
            <a:endParaRPr sz="2400">
              <a:solidFill>
                <a:schemeClr val="dk2"/>
              </a:solidFill>
              <a:latin typeface="Calibri"/>
              <a:ea typeface="Calibri"/>
              <a:cs typeface="Calibri"/>
              <a:sym typeface="Calibri"/>
            </a:endParaRPr>
          </a:p>
        </p:txBody>
      </p:sp>
      <p:pic>
        <p:nvPicPr>
          <p:cNvPr id="401" name="Google Shape;401;p9"/>
          <p:cNvPicPr preferRelativeResize="0"/>
          <p:nvPr/>
        </p:nvPicPr>
        <p:blipFill rotWithShape="1">
          <a:blip r:embed="rId3">
            <a:alphaModFix/>
          </a:blip>
          <a:srcRect b="0" l="0" r="0" t="0"/>
          <a:stretch/>
        </p:blipFill>
        <p:spPr>
          <a:xfrm>
            <a:off x="2419489" y="1866166"/>
            <a:ext cx="7337827" cy="4321108"/>
          </a:xfrm>
          <a:prstGeom prst="rect">
            <a:avLst/>
          </a:prstGeom>
          <a:noFill/>
          <a:ln>
            <a:noFill/>
          </a:ln>
        </p:spPr>
      </p:pic>
      <p:sp>
        <p:nvSpPr>
          <p:cNvPr id="402" name="Google Shape;402;p9"/>
          <p:cNvSpPr/>
          <p:nvPr/>
        </p:nvSpPr>
        <p:spPr>
          <a:xfrm>
            <a:off x="9525613" y="2307559"/>
            <a:ext cx="231703" cy="310627"/>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403" name="Google Shape;403;p9"/>
          <p:cNvPicPr preferRelativeResize="0"/>
          <p:nvPr/>
        </p:nvPicPr>
        <p:blipFill rotWithShape="1">
          <a:blip r:embed="rId4">
            <a:alphaModFix/>
          </a:blip>
          <a:srcRect b="16421" l="48414" r="0" t="13671"/>
          <a:stretch/>
        </p:blipFill>
        <p:spPr>
          <a:xfrm>
            <a:off x="7815582" y="1266869"/>
            <a:ext cx="635425" cy="947279"/>
          </a:xfrm>
          <a:prstGeom prst="rect">
            <a:avLst/>
          </a:prstGeom>
          <a:noFill/>
          <a:ln>
            <a:noFill/>
          </a:ln>
        </p:spPr>
      </p:pic>
      <p:pic>
        <p:nvPicPr>
          <p:cNvPr id="404" name="Google Shape;404;p9"/>
          <p:cNvPicPr preferRelativeResize="0"/>
          <p:nvPr/>
        </p:nvPicPr>
        <p:blipFill rotWithShape="1">
          <a:blip r:embed="rId5">
            <a:alphaModFix/>
          </a:blip>
          <a:srcRect b="14429" l="0" r="48212" t="11325"/>
          <a:stretch/>
        </p:blipFill>
        <p:spPr>
          <a:xfrm>
            <a:off x="8451007" y="3640766"/>
            <a:ext cx="635425" cy="1002151"/>
          </a:xfrm>
          <a:prstGeom prst="rect">
            <a:avLst/>
          </a:prstGeom>
          <a:noFill/>
          <a:ln>
            <a:noFill/>
          </a:ln>
        </p:spPr>
      </p:pic>
      <p:sp>
        <p:nvSpPr>
          <p:cNvPr id="405" name="Google Shape;405;p9"/>
          <p:cNvSpPr/>
          <p:nvPr/>
        </p:nvSpPr>
        <p:spPr>
          <a:xfrm>
            <a:off x="9086432" y="5921298"/>
            <a:ext cx="670884" cy="265976"/>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Custom 131">
      <a:dk1>
        <a:srgbClr val="000000"/>
      </a:dk1>
      <a:lt1>
        <a:srgbClr val="FFFFFF"/>
      </a:lt1>
      <a:dk2>
        <a:srgbClr val="3F3F3F"/>
      </a:dk2>
      <a:lt2>
        <a:srgbClr val="F2F2F2"/>
      </a:lt2>
      <a:accent1>
        <a:srgbClr val="056AFF"/>
      </a:accent1>
      <a:accent2>
        <a:srgbClr val="FF391E"/>
      </a:accent2>
      <a:accent3>
        <a:srgbClr val="A1CC18"/>
      </a:accent3>
      <a:accent4>
        <a:srgbClr val="FFC000"/>
      </a:accent4>
      <a:accent5>
        <a:srgbClr val="1554B2"/>
      </a:accent5>
      <a:accent6>
        <a:srgbClr val="8BB20C"/>
      </a:accent6>
      <a:hlink>
        <a:srgbClr val="056AFF"/>
      </a:hlink>
      <a:folHlink>
        <a:srgbClr val="056A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3_Office Theme">
  <a:themeElements>
    <a:clrScheme name="FISHERIES">
      <a:dk1>
        <a:srgbClr val="000000"/>
      </a:dk1>
      <a:lt1>
        <a:srgbClr val="FFFFFF"/>
      </a:lt1>
      <a:dk2>
        <a:srgbClr val="00467F"/>
      </a:dk2>
      <a:lt2>
        <a:srgbClr val="D3EAED"/>
      </a:lt2>
      <a:accent1>
        <a:srgbClr val="008998"/>
      </a:accent1>
      <a:accent2>
        <a:srgbClr val="4C9C2E"/>
      </a:accent2>
      <a:accent3>
        <a:srgbClr val="FF8300"/>
      </a:accent3>
      <a:accent4>
        <a:srgbClr val="615BC3"/>
      </a:accent4>
      <a:accent5>
        <a:srgbClr val="0093D0"/>
      </a:accent5>
      <a:accent6>
        <a:srgbClr val="FF4438"/>
      </a:accent6>
      <a:hlink>
        <a:srgbClr val="7F7FFF"/>
      </a:hlink>
      <a:folHlink>
        <a:srgbClr val="1ECAD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1_Office 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1_View">
  <a:themeElements>
    <a:clrScheme name="FISHERIES">
      <a:dk1>
        <a:srgbClr val="000000"/>
      </a:dk1>
      <a:lt1>
        <a:srgbClr val="FFFFFF"/>
      </a:lt1>
      <a:dk2>
        <a:srgbClr val="00467F"/>
      </a:dk2>
      <a:lt2>
        <a:srgbClr val="D3EAED"/>
      </a:lt2>
      <a:accent1>
        <a:srgbClr val="008998"/>
      </a:accent1>
      <a:accent2>
        <a:srgbClr val="4C9C2E"/>
      </a:accent2>
      <a:accent3>
        <a:srgbClr val="FF8300"/>
      </a:accent3>
      <a:accent4>
        <a:srgbClr val="615BC3"/>
      </a:accent4>
      <a:accent5>
        <a:srgbClr val="0093D0"/>
      </a:accent5>
      <a:accent6>
        <a:srgbClr val="FF4438"/>
      </a:accent6>
      <a:hlink>
        <a:srgbClr val="7F7FFF"/>
      </a:hlink>
      <a:folHlink>
        <a:srgbClr val="1ECAD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2023-01-17T18:50:23Z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